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6" r:id="rId1"/>
    <p:sldMasterId id="2147483809" r:id="rId2"/>
    <p:sldMasterId id="2147483781" r:id="rId3"/>
  </p:sldMasterIdLst>
  <p:notesMasterIdLst>
    <p:notesMasterId r:id="rId15"/>
  </p:notesMasterIdLst>
  <p:handoutMasterIdLst>
    <p:handoutMasterId r:id="rId16"/>
  </p:handoutMasterIdLst>
  <p:sldIdLst>
    <p:sldId id="342" r:id="rId4"/>
    <p:sldId id="344" r:id="rId5"/>
    <p:sldId id="338" r:id="rId6"/>
    <p:sldId id="341" r:id="rId7"/>
    <p:sldId id="324" r:id="rId8"/>
    <p:sldId id="327" r:id="rId9"/>
    <p:sldId id="345" r:id="rId10"/>
    <p:sldId id="346" r:id="rId11"/>
    <p:sldId id="339" r:id="rId12"/>
    <p:sldId id="340" r:id="rId13"/>
    <p:sldId id="32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AFE4"/>
    <a:srgbClr val="D4DDF2"/>
    <a:srgbClr val="34449F"/>
    <a:srgbClr val="DFF3FC"/>
    <a:srgbClr val="76D6FF"/>
    <a:srgbClr val="EBEBEB"/>
    <a:srgbClr val="31AEE3"/>
    <a:srgbClr val="34449E"/>
    <a:srgbClr val="838384"/>
    <a:srgbClr val="C1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4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00" y="2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AD1F7-B995-476D-AC82-9695F50687A8}" type="datetimeFigureOut">
              <a:rPr lang="en-US" smtClean="0"/>
              <a:t>4/9/20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F613C-15F0-4D7F-A548-358D51169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41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91257-96E6-2749-9008-29A28BA11E72}" type="datetimeFigureOut">
              <a:rPr lang="en-US" smtClean="0"/>
              <a:t>4/9/20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941F8-D3BA-9C40-B491-1A8D99DB2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4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0AFE0ACB-8D8F-2F4C-A8A2-7620A9EB37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158" y="4096100"/>
            <a:ext cx="7825442" cy="242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06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596F-C3DB-444F-A07B-735C85C7FD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29105"/>
            <a:ext cx="5181600" cy="40627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F26EC7-9576-094B-AA97-6154FC004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729105"/>
            <a:ext cx="5181600" cy="40627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C9785-BBF3-7E4A-980F-611C1E776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B385F-6B88-724A-BB93-0C2B41997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5D52563-B3EC-A641-842B-650528A989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1112838"/>
          </a:xfrm>
          <a:prstGeom prst="rect">
            <a:avLst/>
          </a:prstGeom>
        </p:spPr>
        <p:txBody>
          <a:bodyPr anchor="t"/>
          <a:lstStyle>
            <a:lvl1pPr>
              <a:defRPr lang="en-US" b="1" smtClean="0">
                <a:effectLst/>
              </a:defRPr>
            </a:lvl1pPr>
          </a:lstStyle>
          <a:p>
            <a:r>
              <a:rPr lang="en-US" b="1" dirty="0">
                <a:effectLst/>
                <a:latin typeface="Helvetica Neue" panose="02000503000000020004" pitchFamily="2" charset="0"/>
              </a:rPr>
              <a:t>Page Title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b="1" dirty="0">
                <a:effectLst/>
                <a:latin typeface="Helvetica Neue" panose="02000503000000020004" pitchFamily="2" charset="0"/>
              </a:rPr>
              <a:t>Page Subtitle (If Needed)</a:t>
            </a:r>
            <a:endParaRPr lang="en-US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412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799C5-ED38-394F-B049-34D727482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303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B5428-7E28-5149-920C-A64DECAE35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286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2D2864-7A5F-E140-841B-FAD6E6031D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303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829005-3EA4-B94E-9AD6-DE4028D044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286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09E3C3-E99D-964C-849D-161883F02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8D2273-3977-2F4A-AEEF-054C20C51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F6D367-28B3-B646-B063-D49C515886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1112838"/>
          </a:xfrm>
          <a:prstGeom prst="rect">
            <a:avLst/>
          </a:prstGeom>
        </p:spPr>
        <p:txBody>
          <a:bodyPr anchor="t"/>
          <a:lstStyle>
            <a:lvl1pPr>
              <a:defRPr lang="en-US" b="1" smtClean="0">
                <a:effectLst/>
              </a:defRPr>
            </a:lvl1pPr>
          </a:lstStyle>
          <a:p>
            <a:r>
              <a:rPr lang="en-US" b="1" dirty="0">
                <a:effectLst/>
                <a:latin typeface="Helvetica Neue" panose="02000503000000020004" pitchFamily="2" charset="0"/>
              </a:rPr>
              <a:t>Page Title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b="1" dirty="0">
                <a:effectLst/>
                <a:latin typeface="Helvetica Neue" panose="02000503000000020004" pitchFamily="2" charset="0"/>
              </a:rPr>
              <a:t>Page Subtitle (If Needed)</a:t>
            </a:r>
            <a:endParaRPr lang="en-US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11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7D1FFE-703F-1847-875C-D561441A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134D8-89EB-C347-B240-A64C2B4C2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085EC9-3F83-384A-B983-22DD42639D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1112838"/>
          </a:xfrm>
          <a:prstGeom prst="rect">
            <a:avLst/>
          </a:prstGeom>
        </p:spPr>
        <p:txBody>
          <a:bodyPr anchor="t"/>
          <a:lstStyle>
            <a:lvl1pPr>
              <a:defRPr lang="en-US" b="1" smtClean="0">
                <a:effectLst/>
              </a:defRPr>
            </a:lvl1pPr>
          </a:lstStyle>
          <a:p>
            <a:r>
              <a:rPr lang="en-US" b="1" dirty="0">
                <a:effectLst/>
                <a:latin typeface="Helvetica Neue" panose="02000503000000020004" pitchFamily="2" charset="0"/>
              </a:rPr>
              <a:t>Page Title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b="1" dirty="0">
                <a:effectLst/>
                <a:latin typeface="Helvetica Neue" panose="02000503000000020004" pitchFamily="2" charset="0"/>
              </a:rPr>
              <a:t>Page Subtitle (If Needed)</a:t>
            </a:r>
            <a:endParaRPr lang="en-US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6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5A0C39-B968-C94D-832F-20A0454C66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E070B-718D-7640-A0AB-0573CB3266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66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DE82662-3153-6B47-8CE6-58FC91A1B382}"/>
              </a:ext>
            </a:extLst>
          </p:cNvPr>
          <p:cNvSpPr/>
          <p:nvPr userDrawn="1"/>
        </p:nvSpPr>
        <p:spPr>
          <a:xfrm>
            <a:off x="123290" y="5609690"/>
            <a:ext cx="1263721" cy="1058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798D2C-0F21-2944-A150-FC4869872E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000"/>
                    </a14:imgEffect>
                    <a14:imgEffect>
                      <a14:saturation sat="0"/>
                    </a14:imgEffect>
                    <a14:imgEffect>
                      <a14:brightnessContrast bright="-63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062" y="0"/>
            <a:ext cx="12228124" cy="6878320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B19C43-AD29-3D42-BA8B-EA144FF35D9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3771" y="2139738"/>
            <a:ext cx="8324457" cy="2578523"/>
          </a:xfrm>
          <a:prstGeom prst="rect">
            <a:avLst/>
          </a:prstGeom>
          <a:effectLst>
            <a:reflection blurRad="241300" stA="83000" endPos="69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2341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96E22C3-FA3B-294F-B567-DD24C52C9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548" y="3982719"/>
            <a:ext cx="7365451" cy="138176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Aft>
                <a:spcPts val="600"/>
              </a:spcAft>
              <a:defRPr lang="en-US" sz="3200" b="1" smtClean="0">
                <a:effectLst/>
                <a:latin typeface="Helvetica" pitchFamily="2" charset="0"/>
              </a:defRPr>
            </a:lvl1pPr>
          </a:lstStyle>
          <a:p>
            <a:r>
              <a:rPr lang="en-US" b="1" dirty="0">
                <a:effectLst/>
                <a:latin typeface="Helvetica Neue" panose="02000503000000020004" pitchFamily="2" charset="0"/>
              </a:rPr>
              <a:t>YOUR PRESENTATION TITLE HERE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dirty="0">
                <a:effectLst/>
                <a:latin typeface="Helvetica Neue" panose="02000503000000020004" pitchFamily="2" charset="0"/>
              </a:rPr>
              <a:t>Your Name</a:t>
            </a:r>
            <a:endParaRPr lang="en-US" b="1" dirty="0">
              <a:latin typeface="Helvetica" pitchFamily="2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542FDE3-1514-E743-B579-BD5833BEBA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548" y="5380541"/>
            <a:ext cx="7365452" cy="138176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lang="en-US" smtClean="0">
                <a:effectLst/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z="2400" dirty="0">
                <a:effectLst/>
                <a:latin typeface="Helvetica Neue" panose="02000503000000020004" pitchFamily="2" charset="0"/>
              </a:rPr>
              <a:t>Your Institution</a:t>
            </a:r>
            <a:br>
              <a:rPr lang="en-US" sz="2400" dirty="0">
                <a:effectLst/>
                <a:latin typeface="Helvetica Neue" panose="02000503000000020004" pitchFamily="2" charset="0"/>
              </a:rPr>
            </a:br>
            <a:r>
              <a:rPr lang="en-US" sz="2400" dirty="0">
                <a:effectLst/>
                <a:latin typeface="Helvetica Neue" panose="02000503000000020004" pitchFamily="2" charset="0"/>
              </a:rPr>
              <a:t>CPU2AL Role (if applicable)</a:t>
            </a:r>
            <a:br>
              <a:rPr lang="en-US" sz="2400" dirty="0">
                <a:effectLst/>
                <a:latin typeface="Helvetica Neue" panose="02000503000000020004" pitchFamily="2" charset="0"/>
              </a:rPr>
            </a:br>
            <a:r>
              <a:rPr lang="en-US" sz="2400" dirty="0">
                <a:effectLst/>
                <a:latin typeface="Helvetica Neue" panose="02000503000000020004" pitchFamily="2" charset="0"/>
              </a:rPr>
              <a:t>Name of the Event/Meeting | Date, Location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818A9113-3FD7-BA42-9509-FA772BC704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47" y="5791846"/>
            <a:ext cx="2508643" cy="77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3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DA875-3F96-9F4B-95BD-1E188B9748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555" y="466725"/>
            <a:ext cx="6467707" cy="1108075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16B6CB-5B1B-8548-96BC-40C7C726EB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A9C5A-5F68-6A42-84FB-904655542E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8E9E9-3942-4370-9208-F33DD9BB98C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 drawing of a face&#10;&#10;Description automatically generated">
            <a:extLst>
              <a:ext uri="{FF2B5EF4-FFF2-40B4-BE49-F238E27FC236}">
                <a16:creationId xmlns:a16="http://schemas.microsoft.com/office/drawing/2014/main" id="{F7B270EE-C096-104B-BAB3-C7340062C3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58" y="5791847"/>
            <a:ext cx="771498" cy="78063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8C5641A-D387-CA48-8C8C-CDC3EDD8853D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49558" y="1727200"/>
            <a:ext cx="6170269" cy="40646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latin typeface="Helvetica" pitchFamily="2" charset="0"/>
              </a:defRPr>
            </a:lvl1pPr>
          </a:lstStyle>
          <a:p>
            <a:pPr lvl="0"/>
            <a:r>
              <a:rPr lang="en-US" dirty="0"/>
              <a:t>               Agenda Item 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     Agenda Item 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   Agenda Item 3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 Agenda Item 4</a:t>
            </a:r>
          </a:p>
          <a:p>
            <a:pPr lvl="0"/>
            <a:r>
              <a:rPr lang="en-US" dirty="0"/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267521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ark, sitting, lit, animal&#10;&#10;Description automatically generated">
            <a:extLst>
              <a:ext uri="{FF2B5EF4-FFF2-40B4-BE49-F238E27FC236}">
                <a16:creationId xmlns:a16="http://schemas.microsoft.com/office/drawing/2014/main" id="{766F5450-2C70-8644-8EF8-6141257426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25400" y="0"/>
            <a:ext cx="12242799" cy="6902604"/>
          </a:xfrm>
          <a:prstGeom prst="rect">
            <a:avLst/>
          </a:prstGeom>
        </p:spPr>
      </p:pic>
      <p:sp>
        <p:nvSpPr>
          <p:cNvPr id="11" name="Parallelogram 10">
            <a:extLst>
              <a:ext uri="{FF2B5EF4-FFF2-40B4-BE49-F238E27FC236}">
                <a16:creationId xmlns:a16="http://schemas.microsoft.com/office/drawing/2014/main" id="{90DFE18C-B64D-F04C-8C9E-29D991E456A9}"/>
              </a:ext>
            </a:extLst>
          </p:cNvPr>
          <p:cNvSpPr/>
          <p:nvPr userDrawn="1"/>
        </p:nvSpPr>
        <p:spPr>
          <a:xfrm>
            <a:off x="47448" y="-11152"/>
            <a:ext cx="8425645" cy="6902603"/>
          </a:xfrm>
          <a:prstGeom prst="parallelogram">
            <a:avLst/>
          </a:prstGeom>
          <a:solidFill>
            <a:srgbClr val="34AFE4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16B6CB-5B1B-8548-96BC-40C7C726EB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A9C5A-5F68-6A42-84FB-904655542E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6518E9E9-3942-4370-9208-F33DD9BB98C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 drawing of a face&#10;&#10;Description automatically generated">
            <a:extLst>
              <a:ext uri="{FF2B5EF4-FFF2-40B4-BE49-F238E27FC236}">
                <a16:creationId xmlns:a16="http://schemas.microsoft.com/office/drawing/2014/main" id="{F7B270EE-C096-104B-BAB3-C7340062C3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58" y="5791847"/>
            <a:ext cx="771498" cy="78063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D5BC7DB-FE62-D240-93BB-692C31D878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3744" y="1545551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8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Section Header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63AD590-8626-3041-B32B-A94BDB0479E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73744" y="4399294"/>
            <a:ext cx="10515600" cy="1120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Subtitle (If Needed)</a:t>
            </a:r>
          </a:p>
        </p:txBody>
      </p:sp>
    </p:spTree>
    <p:extLst>
      <p:ext uri="{BB962C8B-B14F-4D97-AF65-F5344CB8AC3E}">
        <p14:creationId xmlns:p14="http://schemas.microsoft.com/office/powerpoint/2010/main" val="1023481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DA875-3F96-9F4B-95BD-1E188B9748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555" y="466725"/>
            <a:ext cx="6467707" cy="1108075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Conclusions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16B6CB-5B1B-8548-96BC-40C7C726EB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A9C5A-5F68-6A42-84FB-904655542E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6518E9E9-3942-4370-9208-F33DD9BB98C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 drawing of a face&#10;&#10;Description automatically generated">
            <a:extLst>
              <a:ext uri="{FF2B5EF4-FFF2-40B4-BE49-F238E27FC236}">
                <a16:creationId xmlns:a16="http://schemas.microsoft.com/office/drawing/2014/main" id="{F7B270EE-C096-104B-BAB3-C7340062C3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58" y="5791847"/>
            <a:ext cx="771498" cy="78063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8C5641A-D387-CA48-8C8C-CDC3EDD8853D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49558" y="1727200"/>
            <a:ext cx="6170269" cy="40646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latin typeface="Helvetica" pitchFamily="2" charset="0"/>
              </a:defRPr>
            </a:lvl1pPr>
          </a:lstStyle>
          <a:p>
            <a:pPr lvl="0"/>
            <a:r>
              <a:rPr lang="en-US" dirty="0"/>
              <a:t>               Item 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     Item 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   Item 3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        Item 4</a:t>
            </a:r>
          </a:p>
          <a:p>
            <a:pPr lvl="0"/>
            <a:r>
              <a:rPr lang="en-US" dirty="0"/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780823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DA875-3F96-9F4B-95BD-1E188B9748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555" y="466725"/>
            <a:ext cx="6467707" cy="1108075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Any Questions?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16B6CB-5B1B-8548-96BC-40C7C726EB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A9C5A-5F68-6A42-84FB-904655542E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6518E9E9-3942-4370-9208-F33DD9BB98C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 drawing of a face&#10;&#10;Description automatically generated">
            <a:extLst>
              <a:ext uri="{FF2B5EF4-FFF2-40B4-BE49-F238E27FC236}">
                <a16:creationId xmlns:a16="http://schemas.microsoft.com/office/drawing/2014/main" id="{F7B270EE-C096-104B-BAB3-C7340062C3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58" y="5791847"/>
            <a:ext cx="771498" cy="78063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8C5641A-D387-CA48-8C8C-CDC3EDD8853D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19626" y="4020198"/>
            <a:ext cx="5936503" cy="14878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buNone/>
              <a:defRPr sz="3200">
                <a:latin typeface="Helvetica" pitchFamily="2" charset="0"/>
              </a:defRPr>
            </a:lvl1pPr>
          </a:lstStyle>
          <a:p>
            <a:pPr lvl="0"/>
            <a:r>
              <a:rPr lang="en-US" dirty="0"/>
              <a:t>    Your Email</a:t>
            </a:r>
            <a:br>
              <a:rPr lang="en-US" dirty="0"/>
            </a:br>
            <a:r>
              <a:rPr lang="en-US" dirty="0"/>
              <a:t>  https://</a:t>
            </a:r>
            <a:r>
              <a:rPr lang="en-US" dirty="0" err="1"/>
              <a:t>www.uah.edu</a:t>
            </a:r>
            <a:r>
              <a:rPr lang="en-US" dirty="0"/>
              <a:t>/cpu2al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             </a:t>
            </a:r>
          </a:p>
        </p:txBody>
      </p:sp>
      <p:pic>
        <p:nvPicPr>
          <p:cNvPr id="9" name="Graphic 8" descr="Questions">
            <a:extLst>
              <a:ext uri="{FF2B5EF4-FFF2-40B4-BE49-F238E27FC236}">
                <a16:creationId xmlns:a16="http://schemas.microsoft.com/office/drawing/2014/main" id="{6F2C9353-A7F7-A240-8732-19E19764C2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86309" y="1693362"/>
            <a:ext cx="2334718" cy="2334718"/>
          </a:xfrm>
          <a:prstGeom prst="rect">
            <a:avLst/>
          </a:prstGeom>
        </p:spPr>
      </p:pic>
      <p:pic>
        <p:nvPicPr>
          <p:cNvPr id="12" name="Graphic 11" descr="Envelope">
            <a:extLst>
              <a:ext uri="{FF2B5EF4-FFF2-40B4-BE49-F238E27FC236}">
                <a16:creationId xmlns:a16="http://schemas.microsoft.com/office/drawing/2014/main" id="{E85FDBBA-81CE-CE4A-82CF-8A2C51FB956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6470" y="4205423"/>
            <a:ext cx="530278" cy="530278"/>
          </a:xfrm>
          <a:prstGeom prst="rect">
            <a:avLst/>
          </a:prstGeom>
        </p:spPr>
      </p:pic>
      <p:pic>
        <p:nvPicPr>
          <p:cNvPr id="13" name="Graphic 12" descr="Laptop">
            <a:extLst>
              <a:ext uri="{FF2B5EF4-FFF2-40B4-BE49-F238E27FC236}">
                <a16:creationId xmlns:a16="http://schemas.microsoft.com/office/drawing/2014/main" id="{930B87E4-E0B4-5447-A8A7-8B50D1C6865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7909" y="4977781"/>
            <a:ext cx="530278" cy="53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84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A0A7DEE-F816-0747-B7E1-F42C44904BE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38200" y="1727200"/>
            <a:ext cx="5681627" cy="40646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Insert image / graphic">
            <a:extLst>
              <a:ext uri="{FF2B5EF4-FFF2-40B4-BE49-F238E27FC236}">
                <a16:creationId xmlns:a16="http://schemas.microsoft.com/office/drawing/2014/main" id="{8F056A13-4575-B340-AA11-293BABB0F3A6}"/>
              </a:ext>
            </a:extLst>
          </p:cNvPr>
          <p:cNvSpPr/>
          <p:nvPr userDrawn="1"/>
        </p:nvSpPr>
        <p:spPr>
          <a:xfrm>
            <a:off x="7375025" y="457200"/>
            <a:ext cx="4404785" cy="5213442"/>
          </a:xfrm>
          <a:prstGeom prst="rect">
            <a:avLst/>
          </a:prstGeom>
          <a:solidFill>
            <a:srgbClr val="C1C1C1"/>
          </a:solidFill>
          <a:ln w="50800">
            <a:noFill/>
          </a:ln>
          <a:effectLst>
            <a:outerShdw sx="1000" sy="1000" rotWithShape="0">
              <a:srgbClr val="000000"/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/>
          <a:lstStyle>
            <a:lvl1pPr algn="ctr"/>
          </a:lstStyle>
          <a:p>
            <a:endParaRPr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B3439A-3AF5-FA4F-8277-FB7F3E076A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5681627" cy="1112838"/>
          </a:xfrm>
          <a:prstGeom prst="rect">
            <a:avLst/>
          </a:prstGeom>
        </p:spPr>
        <p:txBody>
          <a:bodyPr anchor="t"/>
          <a:lstStyle>
            <a:lvl1pPr>
              <a:defRPr lang="en-US" b="1" smtClean="0">
                <a:effectLst/>
              </a:defRPr>
            </a:lvl1pPr>
          </a:lstStyle>
          <a:p>
            <a:r>
              <a:rPr lang="en-US" b="1" dirty="0">
                <a:effectLst/>
                <a:latin typeface="Helvetica Neue" panose="02000503000000020004" pitchFamily="2" charset="0"/>
              </a:rPr>
              <a:t>Page Title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b="1" dirty="0">
                <a:effectLst/>
                <a:latin typeface="Helvetica Neue" panose="02000503000000020004" pitchFamily="2" charset="0"/>
              </a:rPr>
              <a:t>Page Subtitle (If Needed)</a:t>
            </a:r>
            <a:endParaRPr lang="en-US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255A7E-0C13-A843-A722-95A855B692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079507" y="708614"/>
            <a:ext cx="4404785" cy="52134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F9B942-B28D-9641-A6E0-565D74DD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11073-2788-F14E-94B1-27DF73F1B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4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icture - Alternate Sty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A0A7DEE-F816-0747-B7E1-F42C44904BE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38200" y="1727200"/>
            <a:ext cx="5681627" cy="40646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B3439A-3AF5-FA4F-8277-FB7F3E076A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47204"/>
            <a:ext cx="5681627" cy="1022834"/>
          </a:xfrm>
          <a:prstGeom prst="rect">
            <a:avLst/>
          </a:prstGeom>
        </p:spPr>
        <p:txBody>
          <a:bodyPr anchor="t"/>
          <a:lstStyle>
            <a:lvl1pPr>
              <a:defRPr lang="en-US" b="1" smtClean="0">
                <a:effectLst/>
              </a:defRPr>
            </a:lvl1pPr>
          </a:lstStyle>
          <a:p>
            <a:r>
              <a:rPr lang="en-US" b="1" dirty="0">
                <a:effectLst/>
                <a:latin typeface="Helvetica Neue" panose="02000503000000020004" pitchFamily="2" charset="0"/>
              </a:rPr>
              <a:t>Section</a:t>
            </a:r>
            <a:br>
              <a:rPr lang="en-US" b="1" dirty="0">
                <a:effectLst/>
                <a:latin typeface="Helvetica Neue" panose="02000503000000020004" pitchFamily="2" charset="0"/>
              </a:rPr>
            </a:br>
            <a:r>
              <a:rPr lang="en-US" b="1" dirty="0">
                <a:effectLst/>
                <a:latin typeface="Helvetica Neue" panose="02000503000000020004" pitchFamily="2" charset="0"/>
              </a:rPr>
              <a:t>Page Title</a:t>
            </a:r>
            <a:endParaRPr lang="en-US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255A7E-0C13-A843-A722-95A855B692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95441" y="547203"/>
            <a:ext cx="5415280" cy="55183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F9B942-B28D-9641-A6E0-565D74DD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11073-2788-F14E-94B1-27DF73F1B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872C78-CEB1-7441-8D75-859D61BECF4A}"/>
              </a:ext>
            </a:extLst>
          </p:cNvPr>
          <p:cNvCxnSpPr>
            <a:cxnSpLocks/>
          </p:cNvCxnSpPr>
          <p:nvPr userDrawn="1"/>
        </p:nvCxnSpPr>
        <p:spPr>
          <a:xfrm>
            <a:off x="828040" y="1666240"/>
            <a:ext cx="572007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99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CA2AD-E1B5-6846-A48A-44861759D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7200"/>
            <a:ext cx="10515600" cy="40646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E1A41-7DA6-CE40-8E98-C4A4A219C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92C4F-3928-B746-99C2-18F97BCAA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6B7493D-1376-1343-8800-0D23F065B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1112838"/>
          </a:xfrm>
          <a:prstGeom prst="rect">
            <a:avLst/>
          </a:prstGeom>
        </p:spPr>
        <p:txBody>
          <a:bodyPr anchor="t"/>
          <a:lstStyle>
            <a:lvl1pPr>
              <a:defRPr lang="en-US" b="1" smtClean="0">
                <a:effectLst/>
              </a:defRPr>
            </a:lvl1pPr>
          </a:lstStyle>
          <a:p>
            <a:r>
              <a:rPr lang="en-US" b="1" dirty="0">
                <a:effectLst/>
                <a:latin typeface="Helvetica Neue" panose="02000503000000020004" pitchFamily="2" charset="0"/>
              </a:rPr>
              <a:t>Page Title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b="1" dirty="0">
                <a:effectLst/>
                <a:latin typeface="Helvetica Neue" panose="02000503000000020004" pitchFamily="2" charset="0"/>
              </a:rPr>
              <a:t>Page Subtitle (If Needed)</a:t>
            </a:r>
            <a:endParaRPr lang="en-US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29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883B0C-725E-3244-A6CD-03C3B56B94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0160" y="-10160"/>
            <a:ext cx="12212320" cy="687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8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dark, sitting, lit, animal&#10;&#10;Description automatically generated">
            <a:extLst>
              <a:ext uri="{FF2B5EF4-FFF2-40B4-BE49-F238E27FC236}">
                <a16:creationId xmlns:a16="http://schemas.microsoft.com/office/drawing/2014/main" id="{D3C85990-CFA5-DA49-89CF-33DC269948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hq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28815" y="-11153"/>
            <a:ext cx="12242799" cy="6902604"/>
          </a:xfrm>
          <a:prstGeom prst="rect">
            <a:avLst/>
          </a:prstGeom>
        </p:spPr>
      </p:pic>
      <p:sp>
        <p:nvSpPr>
          <p:cNvPr id="8" name="Parallelogram 7">
            <a:extLst>
              <a:ext uri="{FF2B5EF4-FFF2-40B4-BE49-F238E27FC236}">
                <a16:creationId xmlns:a16="http://schemas.microsoft.com/office/drawing/2014/main" id="{3E8171E8-F4BE-7F41-97A7-86EED778960D}"/>
              </a:ext>
            </a:extLst>
          </p:cNvPr>
          <p:cNvSpPr/>
          <p:nvPr userDrawn="1"/>
        </p:nvSpPr>
        <p:spPr>
          <a:xfrm>
            <a:off x="47448" y="-11152"/>
            <a:ext cx="8425645" cy="6902603"/>
          </a:xfrm>
          <a:prstGeom prst="parallelogram">
            <a:avLst/>
          </a:prstGeom>
          <a:solidFill>
            <a:srgbClr val="34AFE4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AC094-DD1C-2948-A1A8-ECC493CA1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91812-9B44-E84E-BCD2-5432CD3E8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20272" y="6356350"/>
            <a:ext cx="6362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275CB715-4EE3-E04E-B95B-B5914F9070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29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5" r:id="rId2"/>
    <p:sldLayoutId id="2147483803" r:id="rId3"/>
    <p:sldLayoutId id="214748380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8A63D5F-1EFE-104C-BC18-BF7D6B36B36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12210029" cy="688006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6A3CA1-DCD6-2048-8D3B-1A21DDF27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725"/>
            <a:ext cx="10515600" cy="1108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effectLst/>
                <a:latin typeface="Helvetica Neue" panose="02000503000000020004" pitchFamily="2" charset="0"/>
              </a:rPr>
              <a:t>Page Title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b="1" dirty="0">
                <a:effectLst/>
                <a:latin typeface="Helvetica Neue" panose="02000503000000020004" pitchFamily="2" charset="0"/>
              </a:rPr>
              <a:t>Page Subtitle (If Needed)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14A2A-360E-C649-988F-615BD7129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34185"/>
            <a:ext cx="10515600" cy="4067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8004B-B8C7-514D-AAEE-702458A85E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49B91-D644-6847-BB08-FB6CF09EB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8240" y="6356350"/>
            <a:ext cx="63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Helvetica" pitchFamily="2" charset="0"/>
              </a:defRPr>
            </a:lvl1pPr>
          </a:lstStyle>
          <a:p>
            <a:fld id="{6518E9E9-3942-4370-9208-F33DD9BB98C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1AAB52F1-21DD-F94F-B64E-B65CA70BDDA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47" y="5791847"/>
            <a:ext cx="768491" cy="77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2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6" r:id="rId2"/>
    <p:sldLayoutId id="2147483783" r:id="rId3"/>
    <p:sldLayoutId id="2147483785" r:id="rId4"/>
    <p:sldLayoutId id="2147483786" r:id="rId5"/>
    <p:sldLayoutId id="2147483787" r:id="rId6"/>
    <p:sldLayoutId id="2147483797" r:id="rId7"/>
    <p:sldLayoutId id="2147483795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200" b="1" kern="1200" dirty="0">
          <a:solidFill>
            <a:schemeClr val="tx1"/>
          </a:solidFill>
          <a:effectLst/>
          <a:latin typeface="Helvetica Neue" panose="0200050300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6545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68ACD-E545-FF49-8241-30C068FC6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Questions?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15F92A-AAA0-904C-AB10-CB60CC2F21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6257A4-DAC7-B442-A0A5-4EF816B2B5F1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    Your Email</a:t>
            </a:r>
            <a:br>
              <a:rPr lang="en-US" dirty="0"/>
            </a:br>
            <a:r>
              <a:rPr lang="en-US" dirty="0"/>
              <a:t>  http://</a:t>
            </a:r>
            <a:r>
              <a:rPr lang="en-US" dirty="0" err="1"/>
              <a:t>www.uah.edu</a:t>
            </a:r>
            <a:r>
              <a:rPr lang="en-US" dirty="0"/>
              <a:t>/cpu2al</a:t>
            </a:r>
          </a:p>
        </p:txBody>
      </p:sp>
    </p:spTree>
    <p:extLst>
      <p:ext uri="{BB962C8B-B14F-4D97-AF65-F5344CB8AC3E}">
        <p14:creationId xmlns:p14="http://schemas.microsoft.com/office/powerpoint/2010/main" val="3333994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3948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D84AF-7B50-0F4F-8C9F-83EF02F84A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Helvetica Neue" panose="02000503000000020004" pitchFamily="2" charset="0"/>
              </a:rPr>
              <a:t>YOUR PRESENTATION TITLE HERE</a:t>
            </a:r>
            <a:br>
              <a:rPr lang="en-US" dirty="0">
                <a:latin typeface="Helvetica Neue" panose="02000503000000020004" pitchFamily="2" charset="0"/>
              </a:rPr>
            </a:br>
            <a:r>
              <a:rPr lang="en-US" b="0" dirty="0">
                <a:latin typeface="Helvetica Neue" panose="02000503000000020004" pitchFamily="2" charset="0"/>
              </a:rPr>
              <a:t>Your Name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E63244-A0D9-AB47-A526-40DD7F8949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Helvetica Neue" panose="02000503000000020004" pitchFamily="2" charset="0"/>
              </a:rPr>
              <a:t>Your Institution</a:t>
            </a:r>
          </a:p>
          <a:p>
            <a:r>
              <a:rPr lang="en-US" dirty="0">
                <a:latin typeface="Helvetica Neue" panose="02000503000000020004" pitchFamily="2" charset="0"/>
              </a:rPr>
              <a:t>CPU2AL Role (if applicable)</a:t>
            </a:r>
          </a:p>
          <a:p>
            <a:r>
              <a:rPr lang="en-US" dirty="0">
                <a:latin typeface="Helvetica Neue" panose="02000503000000020004" pitchFamily="2" charset="0"/>
              </a:rPr>
              <a:t>Name of the Event/Meeting | Date, Location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EA28C9-5ED0-ED48-9E39-FAA7ADDC44E3}"/>
              </a:ext>
            </a:extLst>
          </p:cNvPr>
          <p:cNvSpPr/>
          <p:nvPr/>
        </p:nvSpPr>
        <p:spPr>
          <a:xfrm>
            <a:off x="3203216" y="5799409"/>
            <a:ext cx="1111930" cy="76246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Your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Institution’s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54723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07955-35C7-8F48-A9C8-526C02C30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12AE5E-F6EE-4644-8E1C-5EE52505F0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5CAE97-66D1-0949-8940-4B4425803004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               Agenda Item 1</a:t>
            </a:r>
          </a:p>
          <a:p>
            <a:endParaRPr lang="en-US" dirty="0"/>
          </a:p>
          <a:p>
            <a:r>
              <a:rPr lang="en-US" dirty="0"/>
              <a:t>            Agenda Item 2</a:t>
            </a:r>
          </a:p>
          <a:p>
            <a:endParaRPr lang="en-US" dirty="0"/>
          </a:p>
          <a:p>
            <a:r>
              <a:rPr lang="en-US" dirty="0"/>
              <a:t>         Agenda Item 3</a:t>
            </a:r>
          </a:p>
          <a:p>
            <a:endParaRPr lang="en-US" dirty="0"/>
          </a:p>
          <a:p>
            <a:r>
              <a:rPr lang="en-US" dirty="0"/>
              <a:t>      Agenda Item 4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139BC5A-28EF-C344-81AD-5667348AF207}"/>
              </a:ext>
            </a:extLst>
          </p:cNvPr>
          <p:cNvSpPr/>
          <p:nvPr/>
        </p:nvSpPr>
        <p:spPr>
          <a:xfrm>
            <a:off x="1039814" y="1629763"/>
            <a:ext cx="548258" cy="5482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C15649C-D486-E94F-9B0C-9F9068FBC904}"/>
              </a:ext>
            </a:extLst>
          </p:cNvPr>
          <p:cNvSpPr/>
          <p:nvPr/>
        </p:nvSpPr>
        <p:spPr>
          <a:xfrm>
            <a:off x="806782" y="2549041"/>
            <a:ext cx="548258" cy="5482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2DE54FA-BA2A-394B-8442-45B34D6C436E}"/>
              </a:ext>
            </a:extLst>
          </p:cNvPr>
          <p:cNvSpPr/>
          <p:nvPr/>
        </p:nvSpPr>
        <p:spPr>
          <a:xfrm>
            <a:off x="553203" y="3464846"/>
            <a:ext cx="548258" cy="5482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0D851BF-8779-1246-92A1-71CC160A6B60}"/>
              </a:ext>
            </a:extLst>
          </p:cNvPr>
          <p:cNvSpPr/>
          <p:nvPr/>
        </p:nvSpPr>
        <p:spPr>
          <a:xfrm>
            <a:off x="329010" y="4357297"/>
            <a:ext cx="548258" cy="5482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96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783F14-18C1-6B4E-B3D0-8828E57085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0A01FD-E2D7-4941-BC66-A9EED8EFD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Section Header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69BC27-443F-C742-87D9-65343CE9D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Section Subtitle (If needed)</a:t>
            </a:r>
          </a:p>
        </p:txBody>
      </p:sp>
    </p:spTree>
    <p:extLst>
      <p:ext uri="{BB962C8B-B14F-4D97-AF65-F5344CB8AC3E}">
        <p14:creationId xmlns:p14="http://schemas.microsoft.com/office/powerpoint/2010/main" val="214002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747FC2-3EBB-3B46-8D97-07558C7C7BB3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38B82-B085-7846-ABC4-D1012EC9E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Page Title </a:t>
            </a:r>
            <a:br>
              <a:rPr lang="en-US" dirty="0"/>
            </a:br>
            <a:r>
              <a:rPr lang="en-US" dirty="0"/>
              <a:t>Page Subtitle (If Needed)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349097-FE29-154C-8B43-29B5EF0C7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Placeholder 5" descr="Fireworks in the sky&#10;&#10;Description automatically generated">
            <a:extLst>
              <a:ext uri="{FF2B5EF4-FFF2-40B4-BE49-F238E27FC236}">
                <a16:creationId xmlns:a16="http://schemas.microsoft.com/office/drawing/2014/main" id="{3D5DC6BE-98D8-AA4D-BD5C-FEFB0B8601D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5CDC3DE-5A65-0645-983E-FD718704420E}"/>
              </a:ext>
            </a:extLst>
          </p:cNvPr>
          <p:cNvSpPr/>
          <p:nvPr/>
        </p:nvSpPr>
        <p:spPr>
          <a:xfrm>
            <a:off x="7079506" y="708614"/>
            <a:ext cx="4404785" cy="5213442"/>
          </a:xfrm>
          <a:prstGeom prst="rect">
            <a:avLst/>
          </a:prstGeom>
          <a:solidFill>
            <a:srgbClr val="34AFE4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46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B8D534-53FB-FC47-A00F-1B7AB47DF88E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670D9E-513F-0444-8B56-254B17AE9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Section</a:t>
            </a:r>
            <a:br>
              <a:rPr lang="en-US" dirty="0"/>
            </a:br>
            <a:r>
              <a:rPr lang="en-US" dirty="0"/>
              <a:t>Page Title</a:t>
            </a:r>
            <a:br>
              <a:rPr lang="en-US" dirty="0"/>
            </a:br>
            <a:r>
              <a:rPr lang="en-US" dirty="0"/>
              <a:t>Page Subtitle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7314D8-3345-8D43-9CE3-F6153C76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867B89B-5617-BD4C-86CA-A4B13704D66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5441" y="547203"/>
            <a:ext cx="5415280" cy="551830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6465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0B9E45-8891-4D43-AA6A-BA9AD601E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79C3B5-ED78-3341-BA96-E7EEAA5CA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23902A-D590-B649-8122-8A783505D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Page Title </a:t>
            </a:r>
            <a:br>
              <a:rPr lang="en-US" dirty="0"/>
            </a:br>
            <a:r>
              <a:rPr lang="en-US" dirty="0"/>
              <a:t>Page Subtitle (If Needed)</a:t>
            </a:r>
          </a:p>
        </p:txBody>
      </p:sp>
    </p:spTree>
    <p:extLst>
      <p:ext uri="{BB962C8B-B14F-4D97-AF65-F5344CB8AC3E}">
        <p14:creationId xmlns:p14="http://schemas.microsoft.com/office/powerpoint/2010/main" val="3795850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DA6253-E4F7-DC44-8406-39901E8BB8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E8300-4420-F84C-842B-0D03CC97CB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  <a:p>
            <a:pPr lvl="4"/>
            <a:r>
              <a:rPr lang="en-US" dirty="0"/>
              <a:t>Level 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E287B-752F-794F-B9B5-35189515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CA3E63-CBE5-0A4B-AB7F-3E3DFB4FB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Page Title </a:t>
            </a:r>
            <a:br>
              <a:rPr lang="en-US" dirty="0"/>
            </a:br>
            <a:r>
              <a:rPr lang="en-US" dirty="0"/>
              <a:t>Page Subtitle (If Needed)</a:t>
            </a:r>
          </a:p>
        </p:txBody>
      </p:sp>
    </p:spTree>
    <p:extLst>
      <p:ext uri="{BB962C8B-B14F-4D97-AF65-F5344CB8AC3E}">
        <p14:creationId xmlns:p14="http://schemas.microsoft.com/office/powerpoint/2010/main" val="987752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E38EF-1A97-EA4B-93E3-13DB4881E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31D185-F832-C946-94B6-74CBFE04A3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18E9E9-3942-4370-9208-F33DD9BB98C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C4946-21A5-614F-951D-8F021E587083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               Key point 1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Key point 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Key point 3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AD4F037-A938-CB4A-A8EB-520B08006306}"/>
              </a:ext>
            </a:extLst>
          </p:cNvPr>
          <p:cNvSpPr/>
          <p:nvPr/>
        </p:nvSpPr>
        <p:spPr>
          <a:xfrm>
            <a:off x="1004211" y="1644347"/>
            <a:ext cx="548258" cy="5482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990CA16-1CA2-F34E-B49B-0B73219F1E65}"/>
              </a:ext>
            </a:extLst>
          </p:cNvPr>
          <p:cNvSpPr/>
          <p:nvPr/>
        </p:nvSpPr>
        <p:spPr>
          <a:xfrm>
            <a:off x="658162" y="2996181"/>
            <a:ext cx="548258" cy="5482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7F625E3-602D-F94B-81E8-F04A9A2818C9}"/>
              </a:ext>
            </a:extLst>
          </p:cNvPr>
          <p:cNvSpPr/>
          <p:nvPr/>
        </p:nvSpPr>
        <p:spPr>
          <a:xfrm>
            <a:off x="349558" y="4378019"/>
            <a:ext cx="548258" cy="5482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8559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ransition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ain Conte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{F5E96C40-2B48-0646-8EA3-57889E9637AE}tf10001123</Template>
  <TotalTime>4165</TotalTime>
  <Words>177</Words>
  <Application>Microsoft Macintosh PowerPoint</Application>
  <PresentationFormat>Widescreen</PresentationFormat>
  <Paragraphs>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Helvetica</vt:lpstr>
      <vt:lpstr>Helvetica Neue</vt:lpstr>
      <vt:lpstr>Title</vt:lpstr>
      <vt:lpstr>Transition Slides</vt:lpstr>
      <vt:lpstr>Main Content</vt:lpstr>
      <vt:lpstr>PowerPoint Presentation</vt:lpstr>
      <vt:lpstr>YOUR PRESENTATION TITLE HERE Your Name</vt:lpstr>
      <vt:lpstr>Agenda</vt:lpstr>
      <vt:lpstr>Section Header</vt:lpstr>
      <vt:lpstr>Page Title  Page Subtitle (If Needed) </vt:lpstr>
      <vt:lpstr>Section Page Title Page Subtitle</vt:lpstr>
      <vt:lpstr>Page Title  Page Subtitle (If Needed)</vt:lpstr>
      <vt:lpstr>Page Title  Page Subtitle (If Needed)</vt:lpstr>
      <vt:lpstr>Conclusions</vt:lpstr>
      <vt:lpstr>Any 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Provenzani</dc:creator>
  <cp:lastModifiedBy>Patrick Hambloch</cp:lastModifiedBy>
  <cp:revision>96</cp:revision>
  <dcterms:created xsi:type="dcterms:W3CDTF">2020-02-26T17:31:05Z</dcterms:created>
  <dcterms:modified xsi:type="dcterms:W3CDTF">2020-04-09T15:10:26Z</dcterms:modified>
</cp:coreProperties>
</file>