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36075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106" y="-43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DBD839C-2B88-4EC0-ADC2-41A354B265E6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77ECE02-08BF-4FA5-971B-5AD254FC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ECE02-08BF-4FA5-971B-5AD254FC2C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9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6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1" y="4221482"/>
            <a:ext cx="35547303" cy="898779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221482"/>
            <a:ext cx="105925617" cy="898779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4582122"/>
            <a:ext cx="70736457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3" y="24582122"/>
            <a:ext cx="70736463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2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6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2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1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1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E97B-3E66-4DF6-8AAC-FED6490318D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2585-CE54-43E9-AD68-6475A3CD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4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30197" y="7162800"/>
            <a:ext cx="20863003" cy="2506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30197" y="921688"/>
            <a:ext cx="18881803" cy="5565089"/>
            <a:chOff x="609600" y="381000"/>
            <a:chExt cx="19031712" cy="498602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609600" y="381000"/>
              <a:ext cx="19031712" cy="498602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145213" fontAlgn="base">
                <a:spcBef>
                  <a:spcPct val="0"/>
                </a:spcBef>
                <a:spcAft>
                  <a:spcPct val="0"/>
                </a:spcAft>
              </a:pPr>
              <a:endParaRPr lang="en-US" sz="12000">
                <a:latin typeface="Arial" charset="0"/>
              </a:endParaRPr>
            </a:p>
          </p:txBody>
        </p:sp>
        <p:pic>
          <p:nvPicPr>
            <p:cNvPr id="6" name="Picture 4" descr="http://www.yapastl.org/wp-content/uploads/2011/05/boeing-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040" y="576764"/>
              <a:ext cx="15937992" cy="3779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0811" y="3450083"/>
              <a:ext cx="10684421" cy="1608834"/>
            </a:xfrm>
            <a:prstGeom prst="rect">
              <a:avLst/>
            </a:prstGeom>
          </p:spPr>
        </p:pic>
      </p:grpSp>
      <p:sp>
        <p:nvSpPr>
          <p:cNvPr id="8" name="Rounded Rectangle 7"/>
          <p:cNvSpPr/>
          <p:nvPr/>
        </p:nvSpPr>
        <p:spPr bwMode="auto">
          <a:xfrm>
            <a:off x="20345402" y="921688"/>
            <a:ext cx="22439600" cy="229724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0345402" y="1347036"/>
            <a:ext cx="2243959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8800" b="1" dirty="0" smtClean="0"/>
              <a:t>BOEING </a:t>
            </a:r>
            <a:r>
              <a:rPr lang="en-US" sz="8800" b="1" smtClean="0"/>
              <a:t>NEW </a:t>
            </a:r>
            <a:r>
              <a:rPr lang="en-US" sz="8800" b="1" smtClean="0"/>
              <a:t>BUSINESS </a:t>
            </a:r>
            <a:r>
              <a:rPr lang="en-US" sz="8800" b="1" dirty="0" smtClean="0"/>
              <a:t>CHALLENGE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345401" y="3381128"/>
            <a:ext cx="22479000" cy="3056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NAME</a:t>
            </a:r>
          </a:p>
          <a:p>
            <a:pPr algn="ctr"/>
            <a:r>
              <a:rPr lang="en-US" dirty="0" smtClean="0"/>
              <a:t>By Your Name(s)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098000" y="7162800"/>
            <a:ext cx="20721637" cy="2506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234997" y="7543800"/>
            <a:ext cx="9737803" cy="2446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5" name="Rounded Rectangle 14"/>
          <p:cNvSpPr/>
          <p:nvPr/>
        </p:nvSpPr>
        <p:spPr>
          <a:xfrm>
            <a:off x="11361698" y="7543800"/>
            <a:ext cx="10004046" cy="10058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1361698" y="17678400"/>
            <a:ext cx="10004046" cy="7043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1361698" y="24784323"/>
            <a:ext cx="10004046" cy="71711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2631400" y="7543800"/>
            <a:ext cx="9737803" cy="12202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2631400" y="19801608"/>
            <a:ext cx="9737803" cy="12202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606830" y="7467600"/>
            <a:ext cx="9890203" cy="82018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2606830" y="15659100"/>
            <a:ext cx="9890203" cy="82018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2606830" y="23850600"/>
            <a:ext cx="9890203" cy="82018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11197" y="7620000"/>
            <a:ext cx="97378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Product or Service Description</a:t>
            </a:r>
          </a:p>
          <a:p>
            <a:pPr algn="ctr"/>
            <a:r>
              <a:rPr lang="en-US" sz="5400" dirty="0" smtClean="0"/>
              <a:t>Value Proposition</a:t>
            </a:r>
            <a:endParaRPr lang="en-US" sz="5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94820" y="7620000"/>
            <a:ext cx="973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Market Need and Customers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494820" y="17754600"/>
            <a:ext cx="9737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Competitors and Their Approaches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494820" y="24841200"/>
            <a:ext cx="9737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How is Yours </a:t>
            </a:r>
            <a:r>
              <a:rPr lang="en-US" sz="5400" dirty="0"/>
              <a:t>D</a:t>
            </a:r>
            <a:r>
              <a:rPr lang="en-US" sz="5400" dirty="0" smtClean="0"/>
              <a:t>ifferent </a:t>
            </a:r>
          </a:p>
          <a:p>
            <a:pPr algn="ctr"/>
            <a:r>
              <a:rPr lang="en-US" sz="5400" dirty="0" smtClean="0"/>
              <a:t>from Competition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631400" y="7620000"/>
            <a:ext cx="973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Market  Size Assumptions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631400" y="19845111"/>
            <a:ext cx="973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Start Up Costs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683030" y="7573833"/>
            <a:ext cx="973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Technologically Feasible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683030" y="15697200"/>
            <a:ext cx="973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Barriers to Entry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683030" y="23860992"/>
            <a:ext cx="973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43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Midori Maloney :)</dc:creator>
  <cp:lastModifiedBy>Midori Maloney :)</cp:lastModifiedBy>
  <cp:revision>8</cp:revision>
  <cp:lastPrinted>2012-10-04T13:52:44Z</cp:lastPrinted>
  <dcterms:created xsi:type="dcterms:W3CDTF">2012-10-03T18:27:59Z</dcterms:created>
  <dcterms:modified xsi:type="dcterms:W3CDTF">2012-10-05T14:35:40Z</dcterms:modified>
</cp:coreProperties>
</file>