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7010400" cy="9236075"/>
  <p:defaultTextStyle>
    <a:defPPr>
      <a:defRPr lang="en-US"/>
    </a:defPPr>
    <a:lvl1pPr marL="0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1pPr>
    <a:lvl2pPr marL="2194514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2pPr>
    <a:lvl3pPr marL="4389028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3pPr>
    <a:lvl4pPr marL="6583543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4pPr>
    <a:lvl5pPr marL="8778057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5pPr>
    <a:lvl6pPr marL="10972571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6pPr>
    <a:lvl7pPr marL="13167085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7pPr>
    <a:lvl8pPr marL="15361599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8pPr>
    <a:lvl9pPr marL="17556115" algn="l" defTabSz="4389028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-2106" y="-432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4DBD839C-2B88-4EC0-ADC2-41A354B265E6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E77ECE02-08BF-4FA5-971B-5AD254FC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167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9028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94514" algn="l" defTabSz="4389028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89028" algn="l" defTabSz="4389028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583543" algn="l" defTabSz="4389028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778057" algn="l" defTabSz="4389028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972571" algn="l" defTabSz="4389028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3167085" algn="l" defTabSz="4389028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361599" algn="l" defTabSz="4389028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556115" algn="l" defTabSz="4389028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ECE02-08BF-4FA5-971B-5AD254FC2C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473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3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E97B-3E66-4DF6-8AAC-FED6490318DB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2585-CE54-43E9-AD68-6475A3CD7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99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E97B-3E66-4DF6-8AAC-FED6490318DB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2585-CE54-43E9-AD68-6475A3CD7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60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4559081" y="4221482"/>
            <a:ext cx="35547303" cy="898779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01946" y="4221482"/>
            <a:ext cx="105925617" cy="898779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E97B-3E66-4DF6-8AAC-FED6490318DB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2585-CE54-43E9-AD68-6475A3CD7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93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E97B-3E66-4DF6-8AAC-FED6490318DB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2585-CE54-43E9-AD68-6475A3CD7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3" y="21153123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3" y="13952225"/>
            <a:ext cx="37307520" cy="7200897"/>
          </a:xfrm>
        </p:spPr>
        <p:txBody>
          <a:bodyPr anchor="b"/>
          <a:lstStyle>
            <a:lvl1pPr marL="0" indent="0">
              <a:buNone/>
              <a:defRPr sz="9700">
                <a:solidFill>
                  <a:schemeClr val="tx1">
                    <a:tint val="75000"/>
                  </a:schemeClr>
                </a:solidFill>
              </a:defRPr>
            </a:lvl1pPr>
            <a:lvl2pPr marL="2194514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2pPr>
            <a:lvl3pPr marL="4389028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54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057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57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08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59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11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E97B-3E66-4DF6-8AAC-FED6490318DB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2585-CE54-43E9-AD68-6475A3CD7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1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01943" y="24582122"/>
            <a:ext cx="70736457" cy="6951726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369923" y="24582122"/>
            <a:ext cx="70736463" cy="6951726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E97B-3E66-4DF6-8AAC-FED6490318DB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2585-CE54-43E9-AD68-6475A3CD7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20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3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1" y="7368543"/>
            <a:ext cx="19392903" cy="307085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14" indent="0">
              <a:buNone/>
              <a:defRPr sz="9700" b="1"/>
            </a:lvl2pPr>
            <a:lvl3pPr marL="4389028" indent="0">
              <a:buNone/>
              <a:defRPr sz="8700" b="1"/>
            </a:lvl3pPr>
            <a:lvl4pPr marL="6583543" indent="0">
              <a:buNone/>
              <a:defRPr sz="7700" b="1"/>
            </a:lvl4pPr>
            <a:lvl5pPr marL="8778057" indent="0">
              <a:buNone/>
              <a:defRPr sz="7700" b="1"/>
            </a:lvl5pPr>
            <a:lvl6pPr marL="10972571" indent="0">
              <a:buNone/>
              <a:defRPr sz="7700" b="1"/>
            </a:lvl6pPr>
            <a:lvl7pPr marL="13167085" indent="0">
              <a:buNone/>
              <a:defRPr sz="7700" b="1"/>
            </a:lvl7pPr>
            <a:lvl8pPr marL="15361599" indent="0">
              <a:buNone/>
              <a:defRPr sz="7700" b="1"/>
            </a:lvl8pPr>
            <a:lvl9pPr marL="17556115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1" y="10439400"/>
            <a:ext cx="19392903" cy="18966183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3"/>
            <a:ext cx="19400520" cy="307085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14" indent="0">
              <a:buNone/>
              <a:defRPr sz="9700" b="1"/>
            </a:lvl2pPr>
            <a:lvl3pPr marL="4389028" indent="0">
              <a:buNone/>
              <a:defRPr sz="8700" b="1"/>
            </a:lvl3pPr>
            <a:lvl4pPr marL="6583543" indent="0">
              <a:buNone/>
              <a:defRPr sz="7700" b="1"/>
            </a:lvl4pPr>
            <a:lvl5pPr marL="8778057" indent="0">
              <a:buNone/>
              <a:defRPr sz="7700" b="1"/>
            </a:lvl5pPr>
            <a:lvl6pPr marL="10972571" indent="0">
              <a:buNone/>
              <a:defRPr sz="7700" b="1"/>
            </a:lvl6pPr>
            <a:lvl7pPr marL="13167085" indent="0">
              <a:buNone/>
              <a:defRPr sz="7700" b="1"/>
            </a:lvl7pPr>
            <a:lvl8pPr marL="15361599" indent="0">
              <a:buNone/>
              <a:defRPr sz="7700" b="1"/>
            </a:lvl8pPr>
            <a:lvl9pPr marL="17556115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0"/>
            <a:ext cx="19400520" cy="18966183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E97B-3E66-4DF6-8AAC-FED6490318DB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2585-CE54-43E9-AD68-6475A3CD7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599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E97B-3E66-4DF6-8AAC-FED6490318DB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2585-CE54-43E9-AD68-6475A3CD7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60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E97B-3E66-4DF6-8AAC-FED6490318DB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2585-CE54-43E9-AD68-6475A3CD7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328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3" cy="5577840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1"/>
            <a:ext cx="24536400" cy="28094943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700"/>
            </a:lvl4pPr>
            <a:lvl5pPr>
              <a:defRPr sz="9700"/>
            </a:lvl5pPr>
            <a:lvl6pPr>
              <a:defRPr sz="9700"/>
            </a:lvl6pPr>
            <a:lvl7pPr>
              <a:defRPr sz="9700"/>
            </a:lvl7pPr>
            <a:lvl8pPr>
              <a:defRPr sz="9700"/>
            </a:lvl8pPr>
            <a:lvl9pPr>
              <a:defRPr sz="9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1"/>
            <a:ext cx="14439903" cy="22517103"/>
          </a:xfrm>
        </p:spPr>
        <p:txBody>
          <a:bodyPr/>
          <a:lstStyle>
            <a:lvl1pPr marL="0" indent="0">
              <a:buNone/>
              <a:defRPr sz="6700"/>
            </a:lvl1pPr>
            <a:lvl2pPr marL="2194514" indent="0">
              <a:buNone/>
              <a:defRPr sz="5700"/>
            </a:lvl2pPr>
            <a:lvl3pPr marL="4389028" indent="0">
              <a:buNone/>
              <a:defRPr sz="4800"/>
            </a:lvl3pPr>
            <a:lvl4pPr marL="6583543" indent="0">
              <a:buNone/>
              <a:defRPr sz="4300"/>
            </a:lvl4pPr>
            <a:lvl5pPr marL="8778057" indent="0">
              <a:buNone/>
              <a:defRPr sz="4300"/>
            </a:lvl5pPr>
            <a:lvl6pPr marL="10972571" indent="0">
              <a:buNone/>
              <a:defRPr sz="4300"/>
            </a:lvl6pPr>
            <a:lvl7pPr marL="13167085" indent="0">
              <a:buNone/>
              <a:defRPr sz="4300"/>
            </a:lvl7pPr>
            <a:lvl8pPr marL="15361599" indent="0">
              <a:buNone/>
              <a:defRPr sz="4300"/>
            </a:lvl8pPr>
            <a:lvl9pPr marL="17556115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E97B-3E66-4DF6-8AAC-FED6490318DB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2585-CE54-43E9-AD68-6475A3CD7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963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0"/>
            <a:ext cx="26334720" cy="2720343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14" indent="0">
              <a:buNone/>
              <a:defRPr sz="13400"/>
            </a:lvl2pPr>
            <a:lvl3pPr marL="4389028" indent="0">
              <a:buNone/>
              <a:defRPr sz="11500"/>
            </a:lvl3pPr>
            <a:lvl4pPr marL="6583543" indent="0">
              <a:buNone/>
              <a:defRPr sz="9700"/>
            </a:lvl4pPr>
            <a:lvl5pPr marL="8778057" indent="0">
              <a:buNone/>
              <a:defRPr sz="9700"/>
            </a:lvl5pPr>
            <a:lvl6pPr marL="10972571" indent="0">
              <a:buNone/>
              <a:defRPr sz="9700"/>
            </a:lvl6pPr>
            <a:lvl7pPr marL="13167085" indent="0">
              <a:buNone/>
              <a:defRPr sz="9700"/>
            </a:lvl7pPr>
            <a:lvl8pPr marL="15361599" indent="0">
              <a:buNone/>
              <a:defRPr sz="9700"/>
            </a:lvl8pPr>
            <a:lvl9pPr marL="17556115" indent="0">
              <a:buNone/>
              <a:defRPr sz="9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3"/>
            <a:ext cx="26334720" cy="3863337"/>
          </a:xfrm>
        </p:spPr>
        <p:txBody>
          <a:bodyPr/>
          <a:lstStyle>
            <a:lvl1pPr marL="0" indent="0">
              <a:buNone/>
              <a:defRPr sz="6700"/>
            </a:lvl1pPr>
            <a:lvl2pPr marL="2194514" indent="0">
              <a:buNone/>
              <a:defRPr sz="5700"/>
            </a:lvl2pPr>
            <a:lvl3pPr marL="4389028" indent="0">
              <a:buNone/>
              <a:defRPr sz="4800"/>
            </a:lvl3pPr>
            <a:lvl4pPr marL="6583543" indent="0">
              <a:buNone/>
              <a:defRPr sz="4300"/>
            </a:lvl4pPr>
            <a:lvl5pPr marL="8778057" indent="0">
              <a:buNone/>
              <a:defRPr sz="4300"/>
            </a:lvl5pPr>
            <a:lvl6pPr marL="10972571" indent="0">
              <a:buNone/>
              <a:defRPr sz="4300"/>
            </a:lvl6pPr>
            <a:lvl7pPr marL="13167085" indent="0">
              <a:buNone/>
              <a:defRPr sz="4300"/>
            </a:lvl7pPr>
            <a:lvl8pPr marL="15361599" indent="0">
              <a:buNone/>
              <a:defRPr sz="4300"/>
            </a:lvl8pPr>
            <a:lvl9pPr marL="17556115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E97B-3E66-4DF6-8AAC-FED6490318DB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2585-CE54-43E9-AD68-6475A3CD7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60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3"/>
            <a:ext cx="39502080" cy="5486400"/>
          </a:xfrm>
          <a:prstGeom prst="rect">
            <a:avLst/>
          </a:prstGeom>
        </p:spPr>
        <p:txBody>
          <a:bodyPr vert="horz" lIns="438903" tIns="219451" rIns="438903" bIns="21945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2"/>
            <a:ext cx="39502080" cy="21724623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0E97B-3E66-4DF6-8AAC-FED6490318DB}" type="datetimeFigureOut">
              <a:rPr lang="en-US" smtClean="0"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E2585-CE54-43E9-AD68-6475A3CD7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42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028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886" indent="-1645886" algn="l" defTabSz="4389028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086" indent="-1371572" algn="l" defTabSz="4389028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286" indent="-1097257" algn="l" defTabSz="4389028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800" indent="-1097257" algn="l" defTabSz="4389028" rtl="0" eaLnBrk="1" latinLnBrk="0" hangingPunct="1">
        <a:spcBef>
          <a:spcPct val="20000"/>
        </a:spcBef>
        <a:buFont typeface="Arial" pitchFamily="34" charset="0"/>
        <a:buChar char="–"/>
        <a:defRPr sz="97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314" indent="-1097257" algn="l" defTabSz="4389028" rtl="0" eaLnBrk="1" latinLnBrk="0" hangingPunct="1">
        <a:spcBef>
          <a:spcPct val="20000"/>
        </a:spcBef>
        <a:buFont typeface="Arial" pitchFamily="34" charset="0"/>
        <a:buChar char="»"/>
        <a:defRPr sz="97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828" indent="-1097257" algn="l" defTabSz="4389028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342" indent="-1097257" algn="l" defTabSz="4389028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858" indent="-1097257" algn="l" defTabSz="4389028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372" indent="-1097257" algn="l" defTabSz="4389028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028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14" algn="l" defTabSz="4389028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28" algn="l" defTabSz="4389028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43" algn="l" defTabSz="4389028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057" algn="l" defTabSz="4389028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571" algn="l" defTabSz="4389028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085" algn="l" defTabSz="4389028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599" algn="l" defTabSz="4389028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115" algn="l" defTabSz="4389028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930197" y="7162800"/>
            <a:ext cx="20863003" cy="2506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930197" y="921688"/>
            <a:ext cx="18881803" cy="5565089"/>
            <a:chOff x="609600" y="381000"/>
            <a:chExt cx="19031712" cy="4986020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609600" y="381000"/>
              <a:ext cx="19031712" cy="4986020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145213" fontAlgn="base">
                <a:spcBef>
                  <a:spcPct val="0"/>
                </a:spcBef>
                <a:spcAft>
                  <a:spcPct val="0"/>
                </a:spcAft>
              </a:pPr>
              <a:endParaRPr lang="en-US" sz="12000">
                <a:latin typeface="Arial" charset="0"/>
              </a:endParaRPr>
            </a:p>
          </p:txBody>
        </p:sp>
        <p:pic>
          <p:nvPicPr>
            <p:cNvPr id="6" name="Picture 4" descr="http://www.yapastl.org/wp-content/uploads/2011/05/boeing-logo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3040" y="576764"/>
              <a:ext cx="15937992" cy="37798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20811" y="3450083"/>
              <a:ext cx="10684421" cy="1608834"/>
            </a:xfrm>
            <a:prstGeom prst="rect">
              <a:avLst/>
            </a:prstGeom>
          </p:spPr>
        </p:pic>
      </p:grpSp>
      <p:sp>
        <p:nvSpPr>
          <p:cNvPr id="8" name="Rounded Rectangle 7"/>
          <p:cNvSpPr/>
          <p:nvPr/>
        </p:nvSpPr>
        <p:spPr bwMode="auto">
          <a:xfrm>
            <a:off x="20345402" y="921688"/>
            <a:ext cx="22439600" cy="2297246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20345402" y="1347036"/>
            <a:ext cx="22439599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4389438">
              <a:spcBef>
                <a:spcPct val="50000"/>
              </a:spcBef>
            </a:pPr>
            <a:r>
              <a:rPr lang="en-US" sz="8800" b="1" dirty="0" smtClean="0"/>
              <a:t>BOEING </a:t>
            </a:r>
            <a:r>
              <a:rPr lang="en-US" sz="8800" b="1" smtClean="0"/>
              <a:t>NEW </a:t>
            </a:r>
            <a:r>
              <a:rPr lang="en-US" sz="8800" b="1" smtClean="0"/>
              <a:t>BUSINESS </a:t>
            </a:r>
            <a:r>
              <a:rPr lang="en-US" sz="8800" b="1" dirty="0" smtClean="0"/>
              <a:t>CHALLENGE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0345401" y="3381128"/>
            <a:ext cx="22479000" cy="30567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PRODUCT NAME</a:t>
            </a:r>
          </a:p>
          <a:p>
            <a:pPr algn="ctr"/>
            <a:r>
              <a:rPr lang="en-US" dirty="0" smtClean="0"/>
              <a:t>By Your Name(s)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2098000" y="7162800"/>
            <a:ext cx="20721637" cy="2506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1234997" y="7543800"/>
            <a:ext cx="9737803" cy="24460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15" name="Rounded Rectangle 14"/>
          <p:cNvSpPr/>
          <p:nvPr/>
        </p:nvSpPr>
        <p:spPr>
          <a:xfrm>
            <a:off x="11361698" y="7543800"/>
            <a:ext cx="10004046" cy="10058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11361698" y="17678400"/>
            <a:ext cx="10004046" cy="704357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11361698" y="24784323"/>
            <a:ext cx="10004046" cy="71711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22631400" y="7543800"/>
            <a:ext cx="9737803" cy="122023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22631400" y="19801608"/>
            <a:ext cx="9737803" cy="122023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32606830" y="7467600"/>
            <a:ext cx="9890203" cy="82018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32606830" y="15659100"/>
            <a:ext cx="9890203" cy="82018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32606830" y="23850600"/>
            <a:ext cx="9890203" cy="82018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311197" y="7620000"/>
            <a:ext cx="973780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Product or Service Description</a:t>
            </a:r>
          </a:p>
          <a:p>
            <a:pPr algn="ctr"/>
            <a:r>
              <a:rPr lang="en-US" sz="5400" dirty="0" smtClean="0"/>
              <a:t>Value Proposition</a:t>
            </a:r>
            <a:endParaRPr lang="en-US" sz="5400" dirty="0"/>
          </a:p>
        </p:txBody>
      </p:sp>
      <p:sp>
        <p:nvSpPr>
          <p:cNvPr id="29" name="TextBox 28"/>
          <p:cNvSpPr txBox="1"/>
          <p:nvPr/>
        </p:nvSpPr>
        <p:spPr>
          <a:xfrm>
            <a:off x="11494820" y="7620000"/>
            <a:ext cx="97378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Market Need and Customers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1494820" y="17754600"/>
            <a:ext cx="97378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Competitors and Their Approaches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1494820" y="24841200"/>
            <a:ext cx="97378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How is Yours </a:t>
            </a:r>
            <a:r>
              <a:rPr lang="en-US" sz="5400" dirty="0"/>
              <a:t>D</a:t>
            </a:r>
            <a:r>
              <a:rPr lang="en-US" sz="5400" dirty="0" smtClean="0"/>
              <a:t>ifferent </a:t>
            </a:r>
          </a:p>
          <a:p>
            <a:pPr algn="ctr"/>
            <a:r>
              <a:rPr lang="en-US" sz="5400" dirty="0" smtClean="0"/>
              <a:t>from Competition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2631400" y="7620000"/>
            <a:ext cx="97378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Market  Size Assumptions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2631400" y="19845111"/>
            <a:ext cx="97378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Start Up Costs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32683030" y="7573833"/>
            <a:ext cx="97378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Technologically Feasible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2683030" y="15697200"/>
            <a:ext cx="97378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Barriers to Entry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2683030" y="23860992"/>
            <a:ext cx="97378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73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2632</TotalTime>
  <Words>43</Words>
  <Application>Microsoft Office PowerPoint</Application>
  <PresentationFormat>Custom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Midori Maloney :)</dc:creator>
  <cp:lastModifiedBy>Midori Maloney :)</cp:lastModifiedBy>
  <cp:revision>8</cp:revision>
  <cp:lastPrinted>2012-10-04T13:52:44Z</cp:lastPrinted>
  <dcterms:created xsi:type="dcterms:W3CDTF">2012-10-03T18:27:59Z</dcterms:created>
  <dcterms:modified xsi:type="dcterms:W3CDTF">2012-10-05T14:35:40Z</dcterms:modified>
</cp:coreProperties>
</file>