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6" r:id="rId2"/>
    <p:sldMasterId id="2147483668" r:id="rId3"/>
  </p:sldMasterIdLst>
  <p:sldIdLst>
    <p:sldId id="259" r:id="rId4"/>
    <p:sldId id="261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27"/>
    <p:restoredTop sz="94647"/>
  </p:normalViewPr>
  <p:slideViewPr>
    <p:cSldViewPr snapToGrid="0" snapToObjects="1">
      <p:cViewPr varScale="1">
        <p:scale>
          <a:sx n="144" d="100"/>
          <a:sy n="144" d="100"/>
        </p:scale>
        <p:origin x="208" y="33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8BF3EC3-C530-014E-8EBA-5C426912F7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-2959" y="6099048"/>
            <a:ext cx="2743200" cy="190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B5E0-D4D9-224E-BF8A-64CFEDDBBAF9}" type="datetimeFigureOut">
              <a:rPr lang="en-US" smtClean="0"/>
              <a:pPr/>
              <a:t>4/19/21</a:t>
            </a:fld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5B51AE6-F361-494F-8740-353822CB93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-295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C1AEC31-2EB9-1A41-B210-03FCCFF8A8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176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45930-3CFB-FB43-840F-0F113EC0B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3CD527-9460-8D44-83F2-3AC79F4F2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1B1F6EE-4B6C-0D49-ACEE-D54940CE2B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099048"/>
            <a:ext cx="2743200" cy="190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B5E0-D4D9-224E-BF8A-64CFEDDBBAF9}" type="datetimeFigureOut">
              <a:rPr lang="en-US" smtClean="0"/>
              <a:pPr/>
              <a:t>4/19/21</a:t>
            </a:fld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17D27AD-64AB-3543-831D-50DBEA379F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C1AEC31-2EB9-1A41-B210-03FCCFF8A8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420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21819-1B44-3C42-91EC-EAC6B3C00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A22AA-1017-784A-AFB2-34DE8FB07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D2C7EE-C994-DF42-9FC6-1569960FC1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57CB1F5-A0CF-0F46-9265-AC1D850FEA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099048"/>
            <a:ext cx="2743200" cy="190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B5E0-D4D9-224E-BF8A-64CFEDDBBAF9}" type="datetimeFigureOut">
              <a:rPr lang="en-US" smtClean="0"/>
              <a:pPr/>
              <a:t>4/19/21</a:t>
            </a:fld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84A4142-1F92-864E-A543-84E2AA32B2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C1AEC31-2EB9-1A41-B210-03FCCFF8A8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106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1B2EF-E6F1-D14E-9A6C-966971015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CCB-3790-5348-89E4-E978D3D14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70C321-4F67-A849-A228-41A25435DB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AAE109-A6B7-114D-81B0-F0EAA39BEF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6363C9-6C5B-104A-BD33-03E74958CF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8C97FB2-FA15-DA44-9BBA-FF25FC2D41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099048"/>
            <a:ext cx="2743200" cy="190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B5E0-D4D9-224E-BF8A-64CFEDDBBAF9}" type="datetimeFigureOut">
              <a:rPr lang="en-US" smtClean="0"/>
              <a:pPr/>
              <a:t>4/19/21</a:t>
            </a:fld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5B2637D-62C3-204A-96CE-75AD159F88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C1AEC31-2EB9-1A41-B210-03FCCFF8A8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671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C77A2-52E5-C34E-AB79-228249186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770FFDC-F01F-A44B-94D6-9C04A2BBD3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099048"/>
            <a:ext cx="2743200" cy="190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B5E0-D4D9-224E-BF8A-64CFEDDBBAF9}" type="datetimeFigureOut">
              <a:rPr lang="en-US" smtClean="0"/>
              <a:pPr/>
              <a:t>4/19/21</a:t>
            </a:fld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160C5B-7B61-654B-8750-11B2FD49AC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C1AEC31-2EB9-1A41-B210-03FCCFF8A8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5823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DC83139-F700-A043-B0A7-4BC39B6D83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099048"/>
            <a:ext cx="2743200" cy="190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B5E0-D4D9-224E-BF8A-64CFEDDBBAF9}" type="datetimeFigureOut">
              <a:rPr lang="en-US" smtClean="0"/>
              <a:pPr/>
              <a:t>4/19/21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32E81-8269-B84C-9BD1-69312EC71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C1AEC31-2EB9-1A41-B210-03FCCFF8A8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235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194DEE7-0DAC-CD4C-863F-0100AC7D55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099048"/>
            <a:ext cx="2743200" cy="190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B5E0-D4D9-224E-BF8A-64CFEDDBBAF9}" type="datetimeFigureOut">
              <a:rPr lang="en-US" smtClean="0"/>
              <a:pPr/>
              <a:t>4/19/21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E1F4F-01CF-3B4D-8A47-53EE18E106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C1AEC31-2EB9-1A41-B210-03FCCFF8A8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719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3C81A-8C8C-CB4F-B7C6-2EE8F7AB6F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F8C85-3933-6D4B-8EDD-C4ED4A24D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BAB92F0-3D3B-D746-BBD6-B4992ED412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099048"/>
            <a:ext cx="2743200" cy="190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B5E0-D4D9-224E-BF8A-64CFEDDBBAF9}" type="datetimeFigureOut">
              <a:rPr lang="en-US" smtClean="0"/>
              <a:pPr/>
              <a:t>4/19/21</a:t>
            </a:fld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9E52E8D-F1E9-9B47-8CDD-CC35F87D08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C1AEC31-2EB9-1A41-B210-03FCCFF8A8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273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F9551-DB54-2041-BCE7-8C18C48A5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02788-B3F7-5C49-98B9-6D9694F20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DB67B2C-4C87-1C41-BA24-21E0870E14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099048"/>
            <a:ext cx="2743200" cy="190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B5E0-D4D9-224E-BF8A-64CFEDDBBAF9}" type="datetimeFigureOut">
              <a:rPr lang="en-US" smtClean="0"/>
              <a:pPr/>
              <a:t>4/19/21</a:t>
            </a:fld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542617D-032B-584A-B59D-E113E35E5C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C1AEC31-2EB9-1A41-B210-03FCCFF8A8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092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3348D-98A3-2441-9EA3-32A24DB85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54520-958C-6441-8469-14FB6F4A0F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B68950-A871-E745-B1E8-48A3EDC89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9785BFD-07AF-6241-A28A-0349722043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099048"/>
            <a:ext cx="2743200" cy="190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B5E0-D4D9-224E-BF8A-64CFEDDBBAF9}" type="datetimeFigureOut">
              <a:rPr lang="en-US" smtClean="0"/>
              <a:pPr/>
              <a:t>4/19/21</a:t>
            </a:fld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E9D8553-671F-0C49-BA40-539DBE9197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C1AEC31-2EB9-1A41-B210-03FCCFF8A8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62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75551-376E-DF46-A72F-2735F4218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5F6C39-33A3-7646-8E87-5FCBE82B7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845E7B-89DD-F346-9E34-615109B18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CF7A79-2599-EB43-A2F1-7A138383B5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C495FB-8108-F043-8FB5-D63B9B52C3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26E02896-1600-4F4D-85E5-5D2F00DE32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099048"/>
            <a:ext cx="2743200" cy="190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B5E0-D4D9-224E-BF8A-64CFEDDBBAF9}" type="datetimeFigureOut">
              <a:rPr lang="en-US" smtClean="0"/>
              <a:pPr/>
              <a:t>4/19/21</a:t>
            </a:fld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ACA47EE-F8A2-1C45-B9D1-F3F1EBCA94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C1AEC31-2EB9-1A41-B210-03FCCFF8A8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784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9DA7A-2964-A545-ADB0-66FA7F16A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822884E-592D-2F43-A22E-721165FCA6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099048"/>
            <a:ext cx="2743200" cy="190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B5E0-D4D9-224E-BF8A-64CFEDDBBAF9}" type="datetimeFigureOut">
              <a:rPr lang="en-US" smtClean="0"/>
              <a:pPr/>
              <a:t>4/19/21</a:t>
            </a:fld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A672AF7-B8D6-6A47-BF6E-3309397828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C1AEC31-2EB9-1A41-B210-03FCCFF8A8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666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190C-29BD-6242-AC69-A87D69FFC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F2C735-4677-284B-A08A-AEB9270D81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327EDEC-C637-1F45-8059-5E2DC0C3F3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099048"/>
            <a:ext cx="2743200" cy="190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B5E0-D4D9-224E-BF8A-64CFEDDBBAF9}" type="datetimeFigureOut">
              <a:rPr lang="en-US" smtClean="0"/>
              <a:pPr/>
              <a:t>4/19/21</a:t>
            </a:fld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33DAA31-1331-CC4B-81CD-1A0CA6854F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C1AEC31-2EB9-1A41-B210-03FCCFF8A8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3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733BF-B6EA-D340-BBFB-751DC369E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12F6E-4194-B34D-9841-F0FC88F08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C51C778-F0FF-274E-B1D3-0814EF4A89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099048"/>
            <a:ext cx="2743200" cy="190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B5E0-D4D9-224E-BF8A-64CFEDDBBAF9}" type="datetimeFigureOut">
              <a:rPr lang="en-US" smtClean="0"/>
              <a:pPr/>
              <a:t>4/19/21</a:t>
            </a:fld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520E7F3-838C-C94E-AD3C-64A887E81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C1AEC31-2EB9-1A41-B210-03FCCFF8A8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5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94B2AC4-78E3-0A40-8135-4A5973925F9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489450" y="2794000"/>
            <a:ext cx="3213100" cy="1270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BBCF6E9-3E1D-7245-A34C-E76B87D90F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099048"/>
            <a:ext cx="2743200" cy="190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B5E0-D4D9-224E-BF8A-64CFEDDBBAF9}" type="datetimeFigureOut">
              <a:rPr lang="en-US" smtClean="0"/>
              <a:pPr/>
              <a:t>4/19/21</a:t>
            </a:fld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275097C-8ABC-824A-8E96-82FC919B9B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C1AEC31-2EB9-1A41-B210-03FCCFF8A8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39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FA2A62F-E462-1A4E-BF14-7C3BBE31154F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5180812" y="326639"/>
            <a:ext cx="1830376" cy="72346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6139C3-D719-2C42-B78B-B85B3CAEF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514B4C-7EA5-4141-8E0F-5C6A0D32A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31EC509-D442-274C-AB77-4F32C3A0C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48" y="6099048"/>
            <a:ext cx="2743200" cy="190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B5E0-D4D9-224E-BF8A-64CFEDDBBAF9}" type="datetimeFigureOut">
              <a:rPr lang="en-US" smtClean="0"/>
              <a:pPr/>
              <a:t>4/19/21</a:t>
            </a:fld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96943B4-53F1-AC4E-903D-4D62749BE0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4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C1AEC31-2EB9-1A41-B210-03FCCFF8A8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404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9" r:id="rId2"/>
    <p:sldLayoutId id="2147483660" r:id="rId3"/>
    <p:sldLayoutId id="2147483661" r:id="rId4"/>
    <p:sldLayoutId id="214748366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21CE5C3-41F4-984D-97AF-694569C6C9B2}"/>
              </a:ext>
            </a:extLst>
          </p:cNvPr>
          <p:cNvSpPr/>
          <p:nvPr userDrawn="1"/>
        </p:nvSpPr>
        <p:spPr>
          <a:xfrm>
            <a:off x="0" y="6298058"/>
            <a:ext cx="12192000" cy="559942"/>
          </a:xfrm>
          <a:prstGeom prst="rect">
            <a:avLst/>
          </a:prstGeom>
          <a:gradFill>
            <a:gsLst>
              <a:gs pos="0">
                <a:schemeClr val="accent1">
                  <a:alpha val="0"/>
                  <a:lumMod val="0"/>
                  <a:lumOff val="100000"/>
                </a:schemeClr>
              </a:gs>
              <a:gs pos="63000">
                <a:srgbClr val="007EB9">
                  <a:lumMod val="100000"/>
                </a:srgbClr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13204C7-E8A0-864F-9C27-CC670D0A0BFB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349963" y="6438943"/>
            <a:ext cx="2484364" cy="278172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5CB73A-8C7A-7A4F-A53E-C617233B8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49F10-F1EF-3747-ACFD-EE691A2D1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A39BF6D-526B-774F-8704-B4EFC6031B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3" y="6099048"/>
            <a:ext cx="2743200" cy="190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B5E0-D4D9-224E-BF8A-64CFEDDBBAF9}" type="datetimeFigureOut">
              <a:rPr lang="en-US" smtClean="0"/>
              <a:pPr/>
              <a:t>4/19/21</a:t>
            </a:fld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340F799-759D-C34C-9E27-B827AD42D9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9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C1AEC31-2EB9-1A41-B210-03FCCFF8A8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97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4553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6C765-C83C-A143-8EA9-DA9508AA22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F47926-9BE5-1B46-AB6C-734CFF46AD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18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1349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Office Theme</vt:lpstr>
      <vt:lpstr>Custom Design</vt:lpstr>
      <vt:lpstr>1_Custom Design</vt:lpstr>
      <vt:lpstr>PowerPoint Presentation</vt:lpstr>
      <vt:lpstr>PowerPoint Presentation</vt:lpstr>
      <vt:lpstr>PowerPoint Presentation</vt:lpstr>
    </vt:vector>
  </TitlesOfParts>
  <Company>UAH OMC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Pedro Rodriguez</dc:creator>
  <cp:lastModifiedBy>Microsoft Office User</cp:lastModifiedBy>
  <cp:revision>12</cp:revision>
  <dcterms:created xsi:type="dcterms:W3CDTF">2018-03-01T18:27:37Z</dcterms:created>
  <dcterms:modified xsi:type="dcterms:W3CDTF">2021-04-19T14:50:13Z</dcterms:modified>
</cp:coreProperties>
</file>