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3" r:id="rId1"/>
    <p:sldMasterId id="2147483651" r:id="rId2"/>
  </p:sldMasterIdLst>
  <p:sldIdLst>
    <p:sldId id="257" r:id="rId3"/>
    <p:sldId id="258" r:id="rId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FDF"/>
    <a:srgbClr val="0077C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38"/>
    <p:restoredTop sz="96405"/>
  </p:normalViewPr>
  <p:slideViewPr>
    <p:cSldViewPr snapToGrid="0" snapToObjects="1">
      <p:cViewPr>
        <p:scale>
          <a:sx n="150" d="100"/>
          <a:sy n="150" d="100"/>
        </p:scale>
        <p:origin x="1872" y="10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1284FF4D-9390-8543-AB75-AF51BEFF400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400800" y="6099048"/>
            <a:ext cx="2743200" cy="19062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CAB5E0-D4D9-224E-BF8A-64CFEDDBBAF9}" type="datetimeFigureOut">
              <a:rPr lang="en-US" smtClean="0"/>
              <a:pPr/>
              <a:t>4/19/21</a:t>
            </a:fld>
            <a:endParaRPr lang="en-US" dirty="0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DCCFDA47-5B6B-AE4A-9CEA-CFAEA832AF6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008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BC1AEC31-2EB9-1A41-B210-03FCCFF8A80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093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3CBB2DA8-53B6-8544-B8F9-22BBA0C9EC6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400800" y="6099048"/>
            <a:ext cx="2743200" cy="19062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CAB5E0-D4D9-224E-BF8A-64CFEDDBBAF9}" type="datetimeFigureOut">
              <a:rPr lang="en-US" smtClean="0"/>
              <a:pPr/>
              <a:t>4/19/21</a:t>
            </a:fld>
            <a:endParaRPr lang="en-US" dirty="0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49DDC7D9-54FB-8749-9704-4A8A4FC8789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008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BC1AEC31-2EB9-1A41-B210-03FCCFF8A80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67245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CAB5E0-D4D9-224E-BF8A-64CFEDDBBAF9}" type="datetimeFigureOut">
              <a:rPr lang="en-US" smtClean="0"/>
              <a:t>4/19/21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1AEC31-2EB9-1A41-B210-03FCCFF8A80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64466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688C6F-0F9E-3844-BB87-73B7320AFA5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29A148A-C198-8448-A50D-E98DDE6CED3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892" indent="0" algn="ctr">
              <a:buNone/>
              <a:defRPr sz="1500"/>
            </a:lvl2pPr>
            <a:lvl3pPr marL="685783" indent="0" algn="ctr">
              <a:buNone/>
              <a:defRPr sz="1350"/>
            </a:lvl3pPr>
            <a:lvl4pPr marL="1028675" indent="0" algn="ctr">
              <a:buNone/>
              <a:defRPr sz="1200"/>
            </a:lvl4pPr>
            <a:lvl5pPr marL="1371566" indent="0" algn="ctr">
              <a:buNone/>
              <a:defRPr sz="1200"/>
            </a:lvl5pPr>
            <a:lvl6pPr marL="1714457" indent="0" algn="ctr">
              <a:buNone/>
              <a:defRPr sz="1200"/>
            </a:lvl6pPr>
            <a:lvl7pPr marL="2057348" indent="0" algn="ctr">
              <a:buNone/>
              <a:defRPr sz="1200"/>
            </a:lvl7pPr>
            <a:lvl8pPr marL="2400240" indent="0" algn="ctr">
              <a:buNone/>
              <a:defRPr sz="1200"/>
            </a:lvl8pPr>
            <a:lvl9pPr marL="2743132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C7EA9F9E-BF44-CB49-AF5E-005D079BAFB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400800" y="6099048"/>
            <a:ext cx="2743200" cy="19062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CAB5E0-D4D9-224E-BF8A-64CFEDDBBAF9}" type="datetimeFigureOut">
              <a:rPr lang="en-US" smtClean="0"/>
              <a:pPr/>
              <a:t>4/19/21</a:t>
            </a:fld>
            <a:endParaRPr lang="en-US" dirty="0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6B3BD71C-79ED-8648-9072-BB1CE83AAE9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008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BC1AEC31-2EB9-1A41-B210-03FCCFF8A80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5091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1E9513-91FD-414E-AC63-DA7EE47F71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7EB4CD-26C0-6441-BC83-B76783ACCDD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0E99F982-3A5D-604C-8C33-36839EC522E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400800" y="6099048"/>
            <a:ext cx="2743200" cy="19062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CAB5E0-D4D9-224E-BF8A-64CFEDDBBAF9}" type="datetimeFigureOut">
              <a:rPr lang="en-US" smtClean="0"/>
              <a:pPr/>
              <a:t>4/19/21</a:t>
            </a:fld>
            <a:endParaRPr lang="en-US" dirty="0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62235915-07E7-3B44-BC7E-E1DC8EACF63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008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BC1AEC31-2EB9-1A41-B210-03FCCFF8A80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13128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768816-AA13-CE45-8DE8-A084BA9356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41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94ED8DC-3892-D542-A3C7-8B3C4D3FEB1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6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892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783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67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566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457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348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24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132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93A27B86-AE69-CC4F-955E-A1FD8E57A40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400800" y="6099048"/>
            <a:ext cx="2743200" cy="19062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CAB5E0-D4D9-224E-BF8A-64CFEDDBBAF9}" type="datetimeFigureOut">
              <a:rPr lang="en-US" smtClean="0"/>
              <a:pPr/>
              <a:t>4/19/21</a:t>
            </a:fld>
            <a:endParaRPr lang="en-US" dirty="0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0290D1C3-C8DA-0C4E-84E5-57A230CE548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008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BC1AEC31-2EB9-1A41-B210-03FCCFF8A80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40002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AAB3A373-BF7B-474B-8FE9-EDEFE0916A0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400800" y="6099048"/>
            <a:ext cx="2743200" cy="19062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CAB5E0-D4D9-224E-BF8A-64CFEDDBBAF9}" type="datetimeFigureOut">
              <a:rPr lang="en-US" smtClean="0"/>
              <a:pPr/>
              <a:t>4/19/21</a:t>
            </a:fld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BB44197-55A8-DC43-8DFA-2EC4E7D7041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008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BC1AEC31-2EB9-1A41-B210-03FCCFF8A80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13347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emf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7" Type="http://schemas.openxmlformats.org/officeDocument/2006/relationships/image" Target="../media/image3.emf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.emf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CAB5E0-D4D9-224E-BF8A-64CFEDDBBAF9}" type="datetimeFigureOut">
              <a:rPr lang="en-US" smtClean="0"/>
              <a:pPr/>
              <a:t>4/19/21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1AEC31-2EB9-1A41-B210-03FCCFF8A80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C3948E0-92CC-EC47-A448-5E51AA79EC03}"/>
              </a:ext>
            </a:extLst>
          </p:cNvPr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100000">
                <a:srgbClr val="00385D"/>
              </a:gs>
              <a:gs pos="0">
                <a:srgbClr val="009FDF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8F9432EA-D994-CA48-9971-7ADC52278CD5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3187898" y="812800"/>
            <a:ext cx="2768204" cy="1071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98195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87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C094A553-1635-0744-B0B6-14B3B4474F8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>
            <a:alphaModFix amt="20000"/>
            <a:duotone>
              <a:prstClr val="black"/>
              <a:schemeClr val="tx2">
                <a:tint val="45000"/>
                <a:satMod val="400000"/>
              </a:schemeClr>
            </a:duotone>
          </a:blip>
          <a:srcRect t="10807" r="4044" b="10807"/>
          <a:stretch/>
        </p:blipFill>
        <p:spPr>
          <a:xfrm>
            <a:off x="748759" y="1"/>
            <a:ext cx="8395241" cy="6858000"/>
          </a:xfrm>
          <a:prstGeom prst="rect">
            <a:avLst/>
          </a:prstGeom>
          <a:noFill/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37E1BE4-1B59-9D4D-9B17-9F350543E1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8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85A488B-1DFB-9A45-BF6B-8A803E8754B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A941147-0C0A-7D42-9085-C80C47E27854}"/>
              </a:ext>
            </a:extLst>
          </p:cNvPr>
          <p:cNvSpPr/>
          <p:nvPr userDrawn="1"/>
        </p:nvSpPr>
        <p:spPr>
          <a:xfrm>
            <a:off x="0" y="6311900"/>
            <a:ext cx="9144000" cy="546100"/>
          </a:xfrm>
          <a:prstGeom prst="rect">
            <a:avLst/>
          </a:prstGeom>
          <a:gradFill flip="none" rotWithShape="1">
            <a:gsLst>
              <a:gs pos="100000">
                <a:srgbClr val="00385D"/>
              </a:gs>
              <a:gs pos="0">
                <a:srgbClr val="009FDF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0DA633F2-67F2-3642-B5F3-DE987E9DB4B8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519472" y="6448306"/>
            <a:ext cx="2484364" cy="278172"/>
          </a:xfrm>
          <a:prstGeom prst="rect">
            <a:avLst/>
          </a:prstGeom>
        </p:spPr>
      </p:pic>
      <p:sp>
        <p:nvSpPr>
          <p:cNvPr id="13" name="Date Placeholder 3">
            <a:extLst>
              <a:ext uri="{FF2B5EF4-FFF2-40B4-BE49-F238E27FC236}">
                <a16:creationId xmlns:a16="http://schemas.microsoft.com/office/drawing/2014/main" id="{73835BF2-B1D6-0942-824A-F0AEA2DBF6F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400800" y="6099048"/>
            <a:ext cx="2743200" cy="19062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CAB5E0-D4D9-224E-BF8A-64CFEDDBBAF9}" type="datetimeFigureOut">
              <a:rPr lang="en-US" smtClean="0"/>
              <a:pPr/>
              <a:t>4/19/21</a:t>
            </a:fld>
            <a:endParaRPr lang="en-US" dirty="0"/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29FD27CA-0910-3F40-B567-9A017D65431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008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BC1AEC31-2EB9-1A41-B210-03FCCFF8A80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7192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4" r:id="rId3"/>
    <p:sldLayoutId id="2147483658" r:id="rId4"/>
  </p:sldLayoutIdLst>
  <p:txStyles>
    <p:titleStyle>
      <a:lvl1pPr algn="l" defTabSz="685783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46" indent="-171446" algn="l" defTabSz="685783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37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28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20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12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03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795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686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577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892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783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75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566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457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348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240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132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384F5057-6B7C-A348-89A1-1D8A2EE67E9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Subtitle 7">
            <a:extLst>
              <a:ext uri="{FF2B5EF4-FFF2-40B4-BE49-F238E27FC236}">
                <a16:creationId xmlns:a16="http://schemas.microsoft.com/office/drawing/2014/main" id="{ED91F042-19E4-4440-AC1B-793CB3FD729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71714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7A468CF1-A838-754C-B7EE-0997E1420BB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0DAE2A29-53A7-5F42-854E-A516E7562B2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73781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62</TotalTime>
  <Words>0</Words>
  <Application>Microsoft Macintosh PowerPoint</Application>
  <PresentationFormat>On-screen Show (4:3)</PresentationFormat>
  <Paragraphs>0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</vt:i4>
      </vt:variant>
    </vt:vector>
  </HeadingPairs>
  <TitlesOfParts>
    <vt:vector size="5" baseType="lpstr">
      <vt:lpstr>Arial</vt:lpstr>
      <vt:lpstr>Office Theme</vt:lpstr>
      <vt:lpstr>Custom Design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Microsoft Office User</cp:lastModifiedBy>
  <cp:revision>10</cp:revision>
  <dcterms:created xsi:type="dcterms:W3CDTF">2020-07-14T16:14:00Z</dcterms:created>
  <dcterms:modified xsi:type="dcterms:W3CDTF">2021-04-19T14:43:29Z</dcterms:modified>
</cp:coreProperties>
</file>