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4246-470D-4F88-8412-545D4463F7FB}" type="datetimeFigureOut">
              <a:rPr lang="en-US" smtClean="0"/>
              <a:pPr/>
              <a:t>1/11/2010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9E7A-3889-4AF7-9B21-B6CC17D8F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On-screen Show (4:3)</PresentationFormat>
  <Paragraphs>0</Paragraphs>
  <Slides>100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IITS Instructor</dc:creator>
  <cp:lastModifiedBy>Dr. Sherri Restauri Carson</cp:lastModifiedBy>
  <cp:revision>7</cp:revision>
  <dcterms:created xsi:type="dcterms:W3CDTF">2009-08-31T20:46:33Z</dcterms:created>
  <dcterms:modified xsi:type="dcterms:W3CDTF">2010-01-11T16:45:28Z</dcterms:modified>
</cp:coreProperties>
</file>