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8B7ACAD-3812-4AD2-8D6F-7E233AF8AFE5}" type="datetimeFigureOut">
              <a:rPr lang="en-US" smtClean="0"/>
              <a:pPr/>
              <a:t>7/31/2012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0B97B13-5829-4674-BB73-078291DE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Career Fair Prep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Presented by </a:t>
            </a:r>
            <a:r>
              <a:rPr lang="en-US" dirty="0" smtClean="0"/>
              <a:t>the Office </a:t>
            </a:r>
            <a:r>
              <a:rPr lang="en-US" dirty="0" smtClean="0"/>
              <a:t>of Career Development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Bring?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copies of your resume</a:t>
            </a:r>
          </a:p>
          <a:p>
            <a:r>
              <a:rPr lang="en-US" dirty="0" smtClean="0"/>
              <a:t>Personalized cover letters</a:t>
            </a:r>
          </a:p>
          <a:p>
            <a:r>
              <a:rPr lang="en-US" dirty="0" smtClean="0"/>
              <a:t>Portfolio</a:t>
            </a:r>
          </a:p>
          <a:p>
            <a:r>
              <a:rPr lang="en-US" dirty="0" smtClean="0"/>
              <a:t>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NOT Bring?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Purses</a:t>
            </a:r>
          </a:p>
          <a:p>
            <a:r>
              <a:rPr lang="en-US" dirty="0" smtClean="0"/>
              <a:t>Backpacks</a:t>
            </a:r>
          </a:p>
          <a:p>
            <a:r>
              <a:rPr lang="en-US" dirty="0" smtClean="0"/>
              <a:t>Books</a:t>
            </a:r>
          </a:p>
          <a:p>
            <a:r>
              <a:rPr lang="en-US" dirty="0" smtClean="0"/>
              <a:t>“Cell </a:t>
            </a:r>
            <a:r>
              <a:rPr lang="en-US" dirty="0" smtClean="0"/>
              <a:t>phones, </a:t>
            </a:r>
            <a:r>
              <a:rPr lang="en-US" dirty="0" smtClean="0"/>
              <a:t>I-pods</a:t>
            </a:r>
            <a:r>
              <a:rPr lang="en-US" dirty="0" smtClean="0"/>
              <a:t>, etc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36576" indent="0">
              <a:buNone/>
            </a:pPr>
            <a:r>
              <a:rPr lang="en-US" sz="2400" i="1" dirty="0" smtClean="0"/>
              <a:t>If you are coming from class, you may leave your book bag at the registration table. 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“Line Time”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Recruiters observe behavior</a:t>
            </a:r>
          </a:p>
          <a:p>
            <a:r>
              <a:rPr lang="en-US" dirty="0" smtClean="0"/>
              <a:t>Watch body language and facial expressions</a:t>
            </a:r>
          </a:p>
          <a:p>
            <a:r>
              <a:rPr lang="en-US" dirty="0" smtClean="0"/>
              <a:t>Do not engage in “chatty” talk with others</a:t>
            </a:r>
          </a:p>
          <a:p>
            <a:r>
              <a:rPr lang="en-US" dirty="0" smtClean="0"/>
              <a:t>Do not hang over the shoulder of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Approach a Recruiter?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Smile</a:t>
            </a:r>
          </a:p>
          <a:p>
            <a:r>
              <a:rPr lang="en-US" dirty="0" smtClean="0"/>
              <a:t>Offer firm handshake</a:t>
            </a:r>
          </a:p>
          <a:p>
            <a:r>
              <a:rPr lang="en-US" dirty="0" smtClean="0"/>
              <a:t>Introduce yourself</a:t>
            </a:r>
          </a:p>
          <a:p>
            <a:r>
              <a:rPr lang="en-US" dirty="0" smtClean="0"/>
              <a:t>Look them in the eye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the Recruiter Ask?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Past work experiences</a:t>
            </a:r>
          </a:p>
          <a:p>
            <a:r>
              <a:rPr lang="en-US" dirty="0" smtClean="0"/>
              <a:t>Classes</a:t>
            </a:r>
          </a:p>
          <a:p>
            <a:r>
              <a:rPr lang="en-US" dirty="0" smtClean="0"/>
              <a:t>Class projects</a:t>
            </a:r>
          </a:p>
          <a:p>
            <a:r>
              <a:rPr lang="en-US" dirty="0" smtClean="0"/>
              <a:t>Interests</a:t>
            </a:r>
          </a:p>
          <a:p>
            <a:r>
              <a:rPr lang="en-US" dirty="0" smtClean="0"/>
              <a:t>Goals/plans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Elevator Speech?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 seconds about you</a:t>
            </a:r>
          </a:p>
          <a:p>
            <a:r>
              <a:rPr lang="en-US" dirty="0" smtClean="0"/>
              <a:t>Don’t get personal</a:t>
            </a:r>
          </a:p>
          <a:p>
            <a:r>
              <a:rPr lang="en-US" dirty="0" smtClean="0"/>
              <a:t>Focus on past and present academic and professional experiences</a:t>
            </a:r>
          </a:p>
          <a:p>
            <a:r>
              <a:rPr lang="en-US" dirty="0" smtClean="0"/>
              <a:t>Leave them wanting to ask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Body Language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Chin level</a:t>
            </a:r>
          </a:p>
          <a:p>
            <a:r>
              <a:rPr lang="en-US" dirty="0" smtClean="0"/>
              <a:t>Arms and legs uncrossed</a:t>
            </a:r>
          </a:p>
          <a:p>
            <a:r>
              <a:rPr lang="en-US" dirty="0" smtClean="0"/>
              <a:t>Eye brows raised </a:t>
            </a:r>
          </a:p>
          <a:p>
            <a:r>
              <a:rPr lang="en-US" dirty="0" smtClean="0"/>
              <a:t>Eyes straight ahead at the recruiter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End the Conversation?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 a business card</a:t>
            </a:r>
          </a:p>
          <a:p>
            <a:r>
              <a:rPr lang="en-US" dirty="0" smtClean="0"/>
              <a:t>Thank them and state your interest in employment with the company</a:t>
            </a:r>
          </a:p>
          <a:p>
            <a:r>
              <a:rPr lang="en-US" dirty="0" smtClean="0"/>
              <a:t>Shake their hand</a:t>
            </a:r>
          </a:p>
          <a:p>
            <a:r>
              <a:rPr lang="en-US" dirty="0" smtClean="0"/>
              <a:t>Don’t race to the next employer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an e-mail or written thank you note</a:t>
            </a:r>
          </a:p>
          <a:p>
            <a:r>
              <a:rPr lang="en-US" dirty="0" smtClean="0"/>
              <a:t>Restate interest in employment</a:t>
            </a:r>
          </a:p>
          <a:p>
            <a:r>
              <a:rPr lang="en-US" dirty="0" smtClean="0"/>
              <a:t>Carefully check spelling and grammar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Career Fair Prep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Office </a:t>
            </a:r>
            <a:r>
              <a:rPr lang="en-US" dirty="0" smtClean="0"/>
              <a:t>of Career Development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Career Fair?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Twice a year event</a:t>
            </a:r>
          </a:p>
          <a:p>
            <a:r>
              <a:rPr lang="en-US" dirty="0" smtClean="0"/>
              <a:t>Unique opportunity to meet many employers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Should Attend?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Freshmen</a:t>
            </a:r>
          </a:p>
          <a:p>
            <a:r>
              <a:rPr lang="en-US" dirty="0" smtClean="0"/>
              <a:t>Sophomores</a:t>
            </a:r>
          </a:p>
          <a:p>
            <a:r>
              <a:rPr lang="en-US" dirty="0" smtClean="0"/>
              <a:t>Juniors</a:t>
            </a:r>
          </a:p>
          <a:p>
            <a:r>
              <a:rPr lang="en-US" dirty="0" smtClean="0"/>
              <a:t>Seniors</a:t>
            </a:r>
          </a:p>
          <a:p>
            <a:r>
              <a:rPr lang="en-US" dirty="0" smtClean="0"/>
              <a:t>Grad Students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ALL UAHUNTSVILLE STUDENTS!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Should Not Attend?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Parents</a:t>
            </a:r>
          </a:p>
          <a:p>
            <a:r>
              <a:rPr lang="en-US" dirty="0" smtClean="0"/>
              <a:t>Children</a:t>
            </a:r>
          </a:p>
          <a:p>
            <a:r>
              <a:rPr lang="en-US" dirty="0" smtClean="0"/>
              <a:t>Buddies</a:t>
            </a:r>
          </a:p>
          <a:p>
            <a:endParaRPr lang="en-US" dirty="0"/>
          </a:p>
          <a:p>
            <a:pPr marL="36576" indent="0">
              <a:buNone/>
            </a:pPr>
            <a:r>
              <a:rPr lang="en-US" sz="2800" i="1" dirty="0" smtClean="0"/>
              <a:t>Remember to bring your Charger Card for entrance into the Career Fair. 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Prepare?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list of </a:t>
            </a:r>
            <a:r>
              <a:rPr lang="en-US" dirty="0" smtClean="0"/>
              <a:t>employers on Charger Path</a:t>
            </a:r>
            <a:endParaRPr lang="en-US" dirty="0" smtClean="0"/>
          </a:p>
          <a:p>
            <a:r>
              <a:rPr lang="en-US" dirty="0" smtClean="0"/>
              <a:t>List companies you will visit</a:t>
            </a:r>
          </a:p>
          <a:p>
            <a:r>
              <a:rPr lang="en-US" dirty="0" smtClean="0"/>
              <a:t>Research those companies</a:t>
            </a:r>
          </a:p>
          <a:p>
            <a:r>
              <a:rPr lang="en-US" dirty="0" smtClean="0"/>
              <a:t>Personalize resumes and cover letters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Need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Products</a:t>
            </a:r>
          </a:p>
          <a:p>
            <a:r>
              <a:rPr lang="en-US" dirty="0" smtClean="0"/>
              <a:t>Customers</a:t>
            </a:r>
          </a:p>
          <a:p>
            <a:r>
              <a:rPr lang="en-US" dirty="0" smtClean="0"/>
              <a:t>Locations</a:t>
            </a:r>
          </a:p>
          <a:p>
            <a:r>
              <a:rPr lang="en-US" dirty="0" smtClean="0"/>
              <a:t>Size</a:t>
            </a:r>
          </a:p>
          <a:p>
            <a:r>
              <a:rPr lang="en-US" dirty="0" smtClean="0"/>
              <a:t>Types of jobs available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I Dress?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attire is recommended</a:t>
            </a:r>
          </a:p>
          <a:p>
            <a:r>
              <a:rPr lang="en-US" dirty="0" smtClean="0"/>
              <a:t>Business casual is acceptable</a:t>
            </a:r>
          </a:p>
          <a:p>
            <a:r>
              <a:rPr lang="en-US" dirty="0" smtClean="0"/>
              <a:t>Casual attire is </a:t>
            </a:r>
            <a:r>
              <a:rPr lang="en-US" dirty="0" smtClean="0"/>
              <a:t>NOT</a:t>
            </a:r>
          </a:p>
          <a:p>
            <a:endParaRPr lang="en-US" dirty="0"/>
          </a:p>
          <a:p>
            <a:pPr marL="36576" indent="0">
              <a:buNone/>
            </a:pPr>
            <a:r>
              <a:rPr lang="en-US" sz="2800" i="1" dirty="0" smtClean="0"/>
              <a:t>Please feel free to use the Suit Closet in the Career Development Office if you do not have suitable professional attire. </a:t>
            </a:r>
          </a:p>
          <a:p>
            <a:pPr marL="36576" indent="0">
              <a:buNone/>
            </a:pPr>
            <a:r>
              <a:rPr lang="en-US" sz="2800" i="1" dirty="0" smtClean="0"/>
              <a:t>Attire WILL be checked at the door of the Career Fair.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Professional Attire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Suits (men and women)</a:t>
            </a:r>
          </a:p>
          <a:p>
            <a:r>
              <a:rPr lang="en-US" dirty="0" smtClean="0"/>
              <a:t>Black or navy recommended</a:t>
            </a:r>
          </a:p>
          <a:p>
            <a:r>
              <a:rPr lang="en-US" dirty="0" smtClean="0"/>
              <a:t>Conservative shirts and ties</a:t>
            </a:r>
          </a:p>
          <a:p>
            <a:r>
              <a:rPr lang="en-US" dirty="0" smtClean="0"/>
              <a:t>Polished shoes – 1 inch heals for women</a:t>
            </a:r>
          </a:p>
          <a:p>
            <a:r>
              <a:rPr lang="en-US" dirty="0" smtClean="0"/>
              <a:t>Very little jewelry</a:t>
            </a:r>
          </a:p>
          <a:p>
            <a:r>
              <a:rPr lang="en-US" dirty="0" smtClean="0"/>
              <a:t>Neat haircut and styles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Business Casual Attire?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Dress pants and button </a:t>
            </a:r>
            <a:r>
              <a:rPr lang="en-US" dirty="0" smtClean="0"/>
              <a:t>down/collared </a:t>
            </a:r>
            <a:r>
              <a:rPr lang="en-US" dirty="0" smtClean="0"/>
              <a:t>shirts for men</a:t>
            </a:r>
          </a:p>
          <a:p>
            <a:r>
              <a:rPr lang="en-US" dirty="0" smtClean="0"/>
              <a:t>Dress pants and button down shirts or sweaters for women</a:t>
            </a:r>
          </a:p>
          <a:p>
            <a:r>
              <a:rPr lang="en-US" dirty="0" smtClean="0"/>
              <a:t>NO tennis shoes, NO t-shirts, NO blue jeans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</TotalTime>
  <Words>438</Words>
  <Application>Microsoft Office PowerPoint</Application>
  <PresentationFormat>On-screen Show (4:3)</PresentationFormat>
  <Paragraphs>97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Career Fair Prep</vt:lpstr>
      <vt:lpstr>What is a Career Fair?</vt:lpstr>
      <vt:lpstr>Who Should Attend?</vt:lpstr>
      <vt:lpstr>Who Should Not Attend?</vt:lpstr>
      <vt:lpstr>How Do I Prepare?</vt:lpstr>
      <vt:lpstr>What Do I Need to Know?</vt:lpstr>
      <vt:lpstr>How Should I Dress?</vt:lpstr>
      <vt:lpstr>What is Professional Attire</vt:lpstr>
      <vt:lpstr>What is Business Casual Attire?</vt:lpstr>
      <vt:lpstr>What Should I Bring?</vt:lpstr>
      <vt:lpstr>What Should I NOT Bring?</vt:lpstr>
      <vt:lpstr>Does “Line Time” Matter?</vt:lpstr>
      <vt:lpstr>How do I Approach a Recruiter?</vt:lpstr>
      <vt:lpstr>What Will the Recruiter Ask?</vt:lpstr>
      <vt:lpstr>What is the Elevator Speech?</vt:lpstr>
      <vt:lpstr>Body Language Tips</vt:lpstr>
      <vt:lpstr>How do I End the Conversation?</vt:lpstr>
      <vt:lpstr>Following Up</vt:lpstr>
      <vt:lpstr>Career Fair Prep</vt:lpstr>
    </vt:vector>
  </TitlesOfParts>
  <Company>University of Alabama in Huntsville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Fair Prep</dc:title>
  <dc:creator>StacyGivens</dc:creator>
  <cp:lastModifiedBy>Kellee Crawford</cp:lastModifiedBy>
  <cp:revision>10</cp:revision>
  <dcterms:created xsi:type="dcterms:W3CDTF">2010-09-09T18:11:56Z</dcterms:created>
  <dcterms:modified xsi:type="dcterms:W3CDTF">2012-07-31T21:09:14Z</dcterms:modified>
</cp:coreProperties>
</file>